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 id="2147484307" r:id="rId2"/>
    <p:sldMasterId id="2147484319" r:id="rId3"/>
    <p:sldMasterId id="2147484331" r:id="rId4"/>
  </p:sldMasterIdLst>
  <p:notesMasterIdLst>
    <p:notesMasterId r:id="rId41"/>
  </p:notesMasterIdLst>
  <p:sldIdLst>
    <p:sldId id="524" r:id="rId5"/>
    <p:sldId id="617" r:id="rId6"/>
    <p:sldId id="664" r:id="rId7"/>
    <p:sldId id="622" r:id="rId8"/>
    <p:sldId id="626" r:id="rId9"/>
    <p:sldId id="627" r:id="rId10"/>
    <p:sldId id="629" r:id="rId11"/>
    <p:sldId id="630" r:id="rId12"/>
    <p:sldId id="666" r:id="rId13"/>
    <p:sldId id="639" r:id="rId14"/>
    <p:sldId id="640" r:id="rId15"/>
    <p:sldId id="669" r:id="rId16"/>
    <p:sldId id="668" r:id="rId17"/>
    <p:sldId id="634" r:id="rId18"/>
    <p:sldId id="635" r:id="rId19"/>
    <p:sldId id="636" r:id="rId20"/>
    <p:sldId id="637" r:id="rId21"/>
    <p:sldId id="625" r:id="rId22"/>
    <p:sldId id="688" r:id="rId23"/>
    <p:sldId id="648" r:id="rId24"/>
    <p:sldId id="649" r:id="rId25"/>
    <p:sldId id="650" r:id="rId26"/>
    <p:sldId id="651" r:id="rId27"/>
    <p:sldId id="654" r:id="rId28"/>
    <p:sldId id="652" r:id="rId29"/>
    <p:sldId id="653" r:id="rId30"/>
    <p:sldId id="655" r:id="rId31"/>
    <p:sldId id="656" r:id="rId32"/>
    <p:sldId id="673" r:id="rId33"/>
    <p:sldId id="647" r:id="rId34"/>
    <p:sldId id="686" r:id="rId35"/>
    <p:sldId id="685" r:id="rId36"/>
    <p:sldId id="684" r:id="rId37"/>
    <p:sldId id="683" r:id="rId38"/>
    <p:sldId id="682" r:id="rId39"/>
    <p:sldId id="658" r:id="rId40"/>
  </p:sldIdLst>
  <p:sldSz cx="12192000" cy="6858000"/>
  <p:notesSz cx="6735763" cy="9866313"/>
  <p:custDataLst>
    <p:tags r:id="rId42"/>
  </p:custDataLst>
  <p:defaultTextStyle>
    <a:defPPr>
      <a:defRPr lang="vi-VN"/>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CC"/>
    <a:srgbClr val="CCFFFF"/>
    <a:srgbClr val="3366FF"/>
    <a:srgbClr val="CCECFF"/>
    <a:srgbClr val="F9F9DD"/>
    <a:srgbClr val="FFCC99"/>
    <a:srgbClr val="87E7FD"/>
    <a:srgbClr val="CC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E343E8-745D-42B0-A994-F811BF894A03}" v="22" dt="2022-09-16T04:27:25.6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75" autoAdjust="0"/>
    <p:restoredTop sz="94660"/>
  </p:normalViewPr>
  <p:slideViewPr>
    <p:cSldViewPr snapToGrid="0">
      <p:cViewPr varScale="1">
        <p:scale>
          <a:sx n="80" d="100"/>
          <a:sy n="80" d="100"/>
        </p:scale>
        <p:origin x="114" y="6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gs" Target="tags/tag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en Thi Doan Trang" userId="5e07392c-8206-4969-bb7b-58a2f79de5f8" providerId="ADAL" clId="{AEE343E8-745D-42B0-A994-F811BF894A03}"/>
    <pc:docChg chg="modSld">
      <pc:chgData name="Nguyen Thi Doan Trang" userId="5e07392c-8206-4969-bb7b-58a2f79de5f8" providerId="ADAL" clId="{AEE343E8-745D-42B0-A994-F811BF894A03}" dt="2022-09-16T04:27:29.541" v="21" actId="1076"/>
      <pc:docMkLst>
        <pc:docMk/>
      </pc:docMkLst>
      <pc:sldChg chg="modSp mod">
        <pc:chgData name="Nguyen Thi Doan Trang" userId="5e07392c-8206-4969-bb7b-58a2f79de5f8" providerId="ADAL" clId="{AEE343E8-745D-42B0-A994-F811BF894A03}" dt="2022-09-16T04:27:29.541" v="21" actId="1076"/>
        <pc:sldMkLst>
          <pc:docMk/>
          <pc:sldMk cId="2314788166" sldId="524"/>
        </pc:sldMkLst>
        <pc:spChg chg="mod">
          <ac:chgData name="Nguyen Thi Doan Trang" userId="5e07392c-8206-4969-bb7b-58a2f79de5f8" providerId="ADAL" clId="{AEE343E8-745D-42B0-A994-F811BF894A03}" dt="2022-09-16T04:27:29.541" v="21" actId="1076"/>
          <ac:spMkLst>
            <pc:docMk/>
            <pc:sldMk cId="2314788166" sldId="524"/>
            <ac:spMk id="3" creationId="{00000000-0000-0000-0000-000000000000}"/>
          </ac:spMkLst>
        </pc:spChg>
      </pc:sldChg>
      <pc:sldChg chg="modSp">
        <pc:chgData name="Nguyen Thi Doan Trang" userId="5e07392c-8206-4969-bb7b-58a2f79de5f8" providerId="ADAL" clId="{AEE343E8-745D-42B0-A994-F811BF894A03}" dt="2022-09-14T07:26:28.354" v="12" actId="20577"/>
        <pc:sldMkLst>
          <pc:docMk/>
          <pc:sldMk cId="942685701" sldId="622"/>
        </pc:sldMkLst>
        <pc:spChg chg="mod">
          <ac:chgData name="Nguyen Thi Doan Trang" userId="5e07392c-8206-4969-bb7b-58a2f79de5f8" providerId="ADAL" clId="{AEE343E8-745D-42B0-A994-F811BF894A03}" dt="2022-09-14T07:26:28.354" v="12" actId="20577"/>
          <ac:spMkLst>
            <pc:docMk/>
            <pc:sldMk cId="942685701" sldId="622"/>
            <ac:spMk id="2" creationId="{00000000-0000-0000-0000-000000000000}"/>
          </ac:spMkLst>
        </pc:spChg>
      </pc:sldChg>
      <pc:sldChg chg="modSp">
        <pc:chgData name="Nguyen Thi Doan Trang" userId="5e07392c-8206-4969-bb7b-58a2f79de5f8" providerId="ADAL" clId="{AEE343E8-745D-42B0-A994-F811BF894A03}" dt="2022-09-14T06:56:56.711" v="5" actId="20577"/>
        <pc:sldMkLst>
          <pc:docMk/>
          <pc:sldMk cId="2505610371" sldId="649"/>
        </pc:sldMkLst>
        <pc:spChg chg="mod">
          <ac:chgData name="Nguyen Thi Doan Trang" userId="5e07392c-8206-4969-bb7b-58a2f79de5f8" providerId="ADAL" clId="{AEE343E8-745D-42B0-A994-F811BF894A03}" dt="2022-09-14T06:56:56.711" v="5" actId="20577"/>
          <ac:spMkLst>
            <pc:docMk/>
            <pc:sldMk cId="2505610371" sldId="649"/>
            <ac:spMk id="7" creationId="{00000000-0000-0000-0000-000000000000}"/>
          </ac:spMkLst>
        </pc:spChg>
      </pc:sldChg>
      <pc:sldChg chg="modSp">
        <pc:chgData name="Nguyen Thi Doan Trang" userId="5e07392c-8206-4969-bb7b-58a2f79de5f8" providerId="ADAL" clId="{AEE343E8-745D-42B0-A994-F811BF894A03}" dt="2022-09-14T06:56:41.930" v="0" actId="20577"/>
        <pc:sldMkLst>
          <pc:docMk/>
          <pc:sldMk cId="2999952687" sldId="650"/>
        </pc:sldMkLst>
        <pc:spChg chg="mod">
          <ac:chgData name="Nguyen Thi Doan Trang" userId="5e07392c-8206-4969-bb7b-58a2f79de5f8" providerId="ADAL" clId="{AEE343E8-745D-42B0-A994-F811BF894A03}" dt="2022-09-14T06:56:41.930" v="0" actId="20577"/>
          <ac:spMkLst>
            <pc:docMk/>
            <pc:sldMk cId="2999952687" sldId="650"/>
            <ac:spMk id="7" creationId="{00000000-0000-0000-0000-000000000000}"/>
          </ac:spMkLst>
        </pc:spChg>
      </pc:sldChg>
      <pc:sldChg chg="modSp">
        <pc:chgData name="Nguyen Thi Doan Trang" userId="5e07392c-8206-4969-bb7b-58a2f79de5f8" providerId="ADAL" clId="{AEE343E8-745D-42B0-A994-F811BF894A03}" dt="2022-09-14T06:57:07.710" v="6" actId="20577"/>
        <pc:sldMkLst>
          <pc:docMk/>
          <pc:sldMk cId="3900387973" sldId="651"/>
        </pc:sldMkLst>
        <pc:spChg chg="mod">
          <ac:chgData name="Nguyen Thi Doan Trang" userId="5e07392c-8206-4969-bb7b-58a2f79de5f8" providerId="ADAL" clId="{AEE343E8-745D-42B0-A994-F811BF894A03}" dt="2022-09-14T06:57:07.710" v="6" actId="20577"/>
          <ac:spMkLst>
            <pc:docMk/>
            <pc:sldMk cId="3900387973" sldId="651"/>
            <ac:spMk id="7" creationId="{00000000-0000-0000-0000-000000000000}"/>
          </ac:spMkLst>
        </pc:spChg>
      </pc:sldChg>
    </pc:docChg>
  </pc:docChgLst>
  <pc:docChgLst>
    <pc:chgData name="Nguyen Thi Doan Trang" userId="5e07392c-8206-4969-bb7b-58a2f79de5f8" providerId="ADAL" clId="{BA235C5C-D1B8-4161-95E0-03BFFC78EA09}"/>
    <pc:docChg chg="undo custSel addSld delSld modSld delMainMaster">
      <pc:chgData name="Nguyen Thi Doan Trang" userId="5e07392c-8206-4969-bb7b-58a2f79de5f8" providerId="ADAL" clId="{BA235C5C-D1B8-4161-95E0-03BFFC78EA09}" dt="2022-09-13T07:40:52.659" v="1382" actId="20577"/>
      <pc:docMkLst>
        <pc:docMk/>
      </pc:docMkLst>
      <pc:sldChg chg="del">
        <pc:chgData name="Nguyen Thi Doan Trang" userId="5e07392c-8206-4969-bb7b-58a2f79de5f8" providerId="ADAL" clId="{BA235C5C-D1B8-4161-95E0-03BFFC78EA09}" dt="2022-09-13T03:32:04.530" v="1219" actId="47"/>
        <pc:sldMkLst>
          <pc:docMk/>
          <pc:sldMk cId="3370634007" sldId="260"/>
        </pc:sldMkLst>
      </pc:sldChg>
      <pc:sldChg chg="add del">
        <pc:chgData name="Nguyen Thi Doan Trang" userId="5e07392c-8206-4969-bb7b-58a2f79de5f8" providerId="ADAL" clId="{BA235C5C-D1B8-4161-95E0-03BFFC78EA09}" dt="2022-09-13T03:16:07.315" v="1120" actId="47"/>
        <pc:sldMkLst>
          <pc:docMk/>
          <pc:sldMk cId="3143171746" sldId="272"/>
        </pc:sldMkLst>
      </pc:sldChg>
      <pc:sldChg chg="modSp add del">
        <pc:chgData name="Nguyen Thi Doan Trang" userId="5e07392c-8206-4969-bb7b-58a2f79de5f8" providerId="ADAL" clId="{BA235C5C-D1B8-4161-95E0-03BFFC78EA09}" dt="2022-09-13T03:07:51.337" v="1008" actId="47"/>
        <pc:sldMkLst>
          <pc:docMk/>
          <pc:sldMk cId="2865722586" sldId="314"/>
        </pc:sldMkLst>
        <pc:spChg chg="mod">
          <ac:chgData name="Nguyen Thi Doan Trang" userId="5e07392c-8206-4969-bb7b-58a2f79de5f8" providerId="ADAL" clId="{BA235C5C-D1B8-4161-95E0-03BFFC78EA09}" dt="2022-09-13T03:03:00.897" v="961" actId="207"/>
          <ac:spMkLst>
            <pc:docMk/>
            <pc:sldMk cId="2865722586" sldId="314"/>
            <ac:spMk id="4" creationId="{D772E804-14CB-4AA0-AF32-E66DB6802AB8}"/>
          </ac:spMkLst>
        </pc:spChg>
        <pc:spChg chg="mod">
          <ac:chgData name="Nguyen Thi Doan Trang" userId="5e07392c-8206-4969-bb7b-58a2f79de5f8" providerId="ADAL" clId="{BA235C5C-D1B8-4161-95E0-03BFFC78EA09}" dt="2022-09-13T03:03:04.196" v="962" actId="207"/>
          <ac:spMkLst>
            <pc:docMk/>
            <pc:sldMk cId="2865722586" sldId="314"/>
            <ac:spMk id="5" creationId="{321385ED-4B72-44EF-ADF8-A04B75091F87}"/>
          </ac:spMkLst>
        </pc:spChg>
        <pc:spChg chg="mod">
          <ac:chgData name="Nguyen Thi Doan Trang" userId="5e07392c-8206-4969-bb7b-58a2f79de5f8" providerId="ADAL" clId="{BA235C5C-D1B8-4161-95E0-03BFFC78EA09}" dt="2022-09-13T03:03:07.313" v="963" actId="207"/>
          <ac:spMkLst>
            <pc:docMk/>
            <pc:sldMk cId="2865722586" sldId="314"/>
            <ac:spMk id="9" creationId="{2DE1447B-687C-47C9-B7C3-4607D7A1CA0A}"/>
          </ac:spMkLst>
        </pc:spChg>
        <pc:spChg chg="mod">
          <ac:chgData name="Nguyen Thi Doan Trang" userId="5e07392c-8206-4969-bb7b-58a2f79de5f8" providerId="ADAL" clId="{BA235C5C-D1B8-4161-95E0-03BFFC78EA09}" dt="2022-09-13T03:03:10.220" v="964" actId="207"/>
          <ac:spMkLst>
            <pc:docMk/>
            <pc:sldMk cId="2865722586" sldId="314"/>
            <ac:spMk id="10" creationId="{FF81B967-0B6E-4FBA-AB13-B823236830D7}"/>
          </ac:spMkLst>
        </pc:spChg>
      </pc:sldChg>
      <pc:sldChg chg="modSp add del mod">
        <pc:chgData name="Nguyen Thi Doan Trang" userId="5e07392c-8206-4969-bb7b-58a2f79de5f8" providerId="ADAL" clId="{BA235C5C-D1B8-4161-95E0-03BFFC78EA09}" dt="2022-09-13T03:12:40.209" v="1057" actId="47"/>
        <pc:sldMkLst>
          <pc:docMk/>
          <pc:sldMk cId="2288460864" sldId="315"/>
        </pc:sldMkLst>
        <pc:spChg chg="mod">
          <ac:chgData name="Nguyen Thi Doan Trang" userId="5e07392c-8206-4969-bb7b-58a2f79de5f8" providerId="ADAL" clId="{BA235C5C-D1B8-4161-95E0-03BFFC78EA09}" dt="2022-09-13T03:12:36.027" v="1056" actId="255"/>
          <ac:spMkLst>
            <pc:docMk/>
            <pc:sldMk cId="2288460864" sldId="315"/>
            <ac:spMk id="3" creationId="{8BB419AF-EF85-4221-9A5D-9151DEDDB966}"/>
          </ac:spMkLst>
        </pc:spChg>
      </pc:sldChg>
      <pc:sldChg chg="modSp mod">
        <pc:chgData name="Nguyen Thi Doan Trang" userId="5e07392c-8206-4969-bb7b-58a2f79de5f8" providerId="ADAL" clId="{BA235C5C-D1B8-4161-95E0-03BFFC78EA09}" dt="2022-09-13T03:39:39.391" v="1229" actId="1076"/>
        <pc:sldMkLst>
          <pc:docMk/>
          <pc:sldMk cId="2314788166" sldId="524"/>
        </pc:sldMkLst>
        <pc:spChg chg="mod">
          <ac:chgData name="Nguyen Thi Doan Trang" userId="5e07392c-8206-4969-bb7b-58a2f79de5f8" providerId="ADAL" clId="{BA235C5C-D1B8-4161-95E0-03BFFC78EA09}" dt="2022-09-13T03:39:02.402" v="1226" actId="20577"/>
          <ac:spMkLst>
            <pc:docMk/>
            <pc:sldMk cId="2314788166" sldId="524"/>
            <ac:spMk id="3" creationId="{00000000-0000-0000-0000-000000000000}"/>
          </ac:spMkLst>
        </pc:spChg>
        <pc:spChg chg="mod">
          <ac:chgData name="Nguyen Thi Doan Trang" userId="5e07392c-8206-4969-bb7b-58a2f79de5f8" providerId="ADAL" clId="{BA235C5C-D1B8-4161-95E0-03BFFC78EA09}" dt="2022-09-13T03:39:20.127" v="1228" actId="1076"/>
          <ac:spMkLst>
            <pc:docMk/>
            <pc:sldMk cId="2314788166" sldId="524"/>
            <ac:spMk id="9" creationId="{00000000-0000-0000-0000-000000000000}"/>
          </ac:spMkLst>
        </pc:spChg>
        <pc:spChg chg="mod">
          <ac:chgData name="Nguyen Thi Doan Trang" userId="5e07392c-8206-4969-bb7b-58a2f79de5f8" providerId="ADAL" clId="{BA235C5C-D1B8-4161-95E0-03BFFC78EA09}" dt="2022-09-13T03:39:08.912" v="1227" actId="1076"/>
          <ac:spMkLst>
            <pc:docMk/>
            <pc:sldMk cId="2314788166" sldId="524"/>
            <ac:spMk id="10" creationId="{00000000-0000-0000-0000-000000000000}"/>
          </ac:spMkLst>
        </pc:spChg>
        <pc:picChg chg="mod">
          <ac:chgData name="Nguyen Thi Doan Trang" userId="5e07392c-8206-4969-bb7b-58a2f79de5f8" providerId="ADAL" clId="{BA235C5C-D1B8-4161-95E0-03BFFC78EA09}" dt="2022-09-13T03:39:39.391" v="1229" actId="1076"/>
          <ac:picMkLst>
            <pc:docMk/>
            <pc:sldMk cId="2314788166" sldId="524"/>
            <ac:picMk id="30724" creationId="{00000000-0000-0000-0000-000000000000}"/>
          </ac:picMkLst>
        </pc:picChg>
      </pc:sldChg>
      <pc:sldChg chg="del">
        <pc:chgData name="Nguyen Thi Doan Trang" userId="5e07392c-8206-4969-bb7b-58a2f79de5f8" providerId="ADAL" clId="{BA235C5C-D1B8-4161-95E0-03BFFC78EA09}" dt="2022-09-13T02:20:10.470" v="657" actId="47"/>
        <pc:sldMkLst>
          <pc:docMk/>
          <pc:sldMk cId="447606375" sldId="533"/>
        </pc:sldMkLst>
      </pc:sldChg>
      <pc:sldChg chg="del">
        <pc:chgData name="Nguyen Thi Doan Trang" userId="5e07392c-8206-4969-bb7b-58a2f79de5f8" providerId="ADAL" clId="{BA235C5C-D1B8-4161-95E0-03BFFC78EA09}" dt="2022-09-13T03:28:30.179" v="1182" actId="47"/>
        <pc:sldMkLst>
          <pc:docMk/>
          <pc:sldMk cId="1341668757" sldId="590"/>
        </pc:sldMkLst>
      </pc:sldChg>
      <pc:sldChg chg="del">
        <pc:chgData name="Nguyen Thi Doan Trang" userId="5e07392c-8206-4969-bb7b-58a2f79de5f8" providerId="ADAL" clId="{BA235C5C-D1B8-4161-95E0-03BFFC78EA09}" dt="2022-09-13T03:28:31.131" v="1183" actId="47"/>
        <pc:sldMkLst>
          <pc:docMk/>
          <pc:sldMk cId="741011845" sldId="592"/>
        </pc:sldMkLst>
      </pc:sldChg>
      <pc:sldChg chg="addSp delSp modSp mod delAnim modAnim">
        <pc:chgData name="Nguyen Thi Doan Trang" userId="5e07392c-8206-4969-bb7b-58a2f79de5f8" providerId="ADAL" clId="{BA235C5C-D1B8-4161-95E0-03BFFC78EA09}" dt="2022-09-13T03:40:55.327" v="1241" actId="1076"/>
        <pc:sldMkLst>
          <pc:docMk/>
          <pc:sldMk cId="2237859886" sldId="617"/>
        </pc:sldMkLst>
        <pc:spChg chg="add mod">
          <ac:chgData name="Nguyen Thi Doan Trang" userId="5e07392c-8206-4969-bb7b-58a2f79de5f8" providerId="ADAL" clId="{BA235C5C-D1B8-4161-95E0-03BFFC78EA09}" dt="2022-09-13T01:31:26.717" v="326" actId="571"/>
          <ac:spMkLst>
            <pc:docMk/>
            <pc:sldMk cId="2237859886" sldId="617"/>
            <ac:spMk id="2" creationId="{ED92BFD7-B8EE-C40D-6677-12D7A0DD73A7}"/>
          </ac:spMkLst>
        </pc:spChg>
        <pc:spChg chg="add mod">
          <ac:chgData name="Nguyen Thi Doan Trang" userId="5e07392c-8206-4969-bb7b-58a2f79de5f8" providerId="ADAL" clId="{BA235C5C-D1B8-4161-95E0-03BFFC78EA09}" dt="2022-09-13T03:40:55.327" v="1241" actId="1076"/>
          <ac:spMkLst>
            <pc:docMk/>
            <pc:sldMk cId="2237859886" sldId="617"/>
            <ac:spMk id="3" creationId="{0AE5300E-8DC9-ACA1-5B22-4D8A19BE97E6}"/>
          </ac:spMkLst>
        </pc:spChg>
        <pc:spChg chg="add mod">
          <ac:chgData name="Nguyen Thi Doan Trang" userId="5e07392c-8206-4969-bb7b-58a2f79de5f8" providerId="ADAL" clId="{BA235C5C-D1B8-4161-95E0-03BFFC78EA09}" dt="2022-09-13T03:40:44.255" v="1240" actId="1076"/>
          <ac:spMkLst>
            <pc:docMk/>
            <pc:sldMk cId="2237859886" sldId="617"/>
            <ac:spMk id="5" creationId="{FF9AD794-4D35-E3F4-CF92-8F7708D742A5}"/>
          </ac:spMkLst>
        </pc:spChg>
        <pc:spChg chg="del">
          <ac:chgData name="Nguyen Thi Doan Trang" userId="5e07392c-8206-4969-bb7b-58a2f79de5f8" providerId="ADAL" clId="{BA235C5C-D1B8-4161-95E0-03BFFC78EA09}" dt="2022-09-13T01:31:48.773" v="327" actId="478"/>
          <ac:spMkLst>
            <pc:docMk/>
            <pc:sldMk cId="2237859886" sldId="617"/>
            <ac:spMk id="6" creationId="{00000000-0000-0000-0000-000000000000}"/>
          </ac:spMkLst>
        </pc:spChg>
        <pc:spChg chg="mod">
          <ac:chgData name="Nguyen Thi Doan Trang" userId="5e07392c-8206-4969-bb7b-58a2f79de5f8" providerId="ADAL" clId="{BA235C5C-D1B8-4161-95E0-03BFFC78EA09}" dt="2022-09-13T03:40:13.376" v="1233" actId="1076"/>
          <ac:spMkLst>
            <pc:docMk/>
            <pc:sldMk cId="2237859886" sldId="617"/>
            <ac:spMk id="7" creationId="{00000000-0000-0000-0000-000000000000}"/>
          </ac:spMkLst>
        </pc:spChg>
      </pc:sldChg>
      <pc:sldChg chg="del">
        <pc:chgData name="Nguyen Thi Doan Trang" userId="5e07392c-8206-4969-bb7b-58a2f79de5f8" providerId="ADAL" clId="{BA235C5C-D1B8-4161-95E0-03BFFC78EA09}" dt="2022-09-13T01:33:12.823" v="348" actId="47"/>
        <pc:sldMkLst>
          <pc:docMk/>
          <pc:sldMk cId="1603128042" sldId="618"/>
        </pc:sldMkLst>
      </pc:sldChg>
      <pc:sldChg chg="del">
        <pc:chgData name="Nguyen Thi Doan Trang" userId="5e07392c-8206-4969-bb7b-58a2f79de5f8" providerId="ADAL" clId="{BA235C5C-D1B8-4161-95E0-03BFFC78EA09}" dt="2022-09-13T01:33:14.206" v="349" actId="47"/>
        <pc:sldMkLst>
          <pc:docMk/>
          <pc:sldMk cId="4265376861" sldId="619"/>
        </pc:sldMkLst>
      </pc:sldChg>
      <pc:sldChg chg="modSp mod modAnim">
        <pc:chgData name="Nguyen Thi Doan Trang" userId="5e07392c-8206-4969-bb7b-58a2f79de5f8" providerId="ADAL" clId="{BA235C5C-D1B8-4161-95E0-03BFFC78EA09}" dt="2022-09-13T06:50:26.198" v="1336"/>
        <pc:sldMkLst>
          <pc:docMk/>
          <pc:sldMk cId="942685701" sldId="622"/>
        </pc:sldMkLst>
        <pc:spChg chg="mod">
          <ac:chgData name="Nguyen Thi Doan Trang" userId="5e07392c-8206-4969-bb7b-58a2f79de5f8" providerId="ADAL" clId="{BA235C5C-D1B8-4161-95E0-03BFFC78EA09}" dt="2022-09-13T06:50:26.198" v="1336"/>
          <ac:spMkLst>
            <pc:docMk/>
            <pc:sldMk cId="942685701" sldId="622"/>
            <ac:spMk id="2" creationId="{00000000-0000-0000-0000-000000000000}"/>
          </ac:spMkLst>
        </pc:spChg>
        <pc:spChg chg="mod">
          <ac:chgData name="Nguyen Thi Doan Trang" userId="5e07392c-8206-4969-bb7b-58a2f79de5f8" providerId="ADAL" clId="{BA235C5C-D1B8-4161-95E0-03BFFC78EA09}" dt="2022-09-13T02:19:29.787" v="654" actId="207"/>
          <ac:spMkLst>
            <pc:docMk/>
            <pc:sldMk cId="942685701" sldId="622"/>
            <ac:spMk id="4" creationId="{00000000-0000-0000-0000-000000000000}"/>
          </ac:spMkLst>
        </pc:spChg>
      </pc:sldChg>
      <pc:sldChg chg="modSp del mod modAnim">
        <pc:chgData name="Nguyen Thi Doan Trang" userId="5e07392c-8206-4969-bb7b-58a2f79de5f8" providerId="ADAL" clId="{BA235C5C-D1B8-4161-95E0-03BFFC78EA09}" dt="2022-09-13T03:47:26.426" v="1264" actId="47"/>
        <pc:sldMkLst>
          <pc:docMk/>
          <pc:sldMk cId="3281605827" sldId="623"/>
        </pc:sldMkLst>
        <pc:spChg chg="mod">
          <ac:chgData name="Nguyen Thi Doan Trang" userId="5e07392c-8206-4969-bb7b-58a2f79de5f8" providerId="ADAL" clId="{BA235C5C-D1B8-4161-95E0-03BFFC78EA09}" dt="2022-09-13T03:39:53.134" v="1230" actId="21"/>
          <ac:spMkLst>
            <pc:docMk/>
            <pc:sldMk cId="3281605827" sldId="623"/>
            <ac:spMk id="3" creationId="{00000000-0000-0000-0000-000000000000}"/>
          </ac:spMkLst>
        </pc:spChg>
      </pc:sldChg>
      <pc:sldChg chg="modSp del modAnim">
        <pc:chgData name="Nguyen Thi Doan Trang" userId="5e07392c-8206-4969-bb7b-58a2f79de5f8" providerId="ADAL" clId="{BA235C5C-D1B8-4161-95E0-03BFFC78EA09}" dt="2022-09-13T01:33:32.084" v="350" actId="2696"/>
        <pc:sldMkLst>
          <pc:docMk/>
          <pc:sldMk cId="1990781204" sldId="625"/>
        </pc:sldMkLst>
        <pc:spChg chg="mod">
          <ac:chgData name="Nguyen Thi Doan Trang" userId="5e07392c-8206-4969-bb7b-58a2f79de5f8" providerId="ADAL" clId="{BA235C5C-D1B8-4161-95E0-03BFFC78EA09}" dt="2022-09-12T09:51:09.838" v="87" actId="20577"/>
          <ac:spMkLst>
            <pc:docMk/>
            <pc:sldMk cId="1990781204" sldId="625"/>
            <ac:spMk id="3" creationId="{00000000-0000-0000-0000-000000000000}"/>
          </ac:spMkLst>
        </pc:spChg>
      </pc:sldChg>
      <pc:sldChg chg="add del setBg">
        <pc:chgData name="Nguyen Thi Doan Trang" userId="5e07392c-8206-4969-bb7b-58a2f79de5f8" providerId="ADAL" clId="{BA235C5C-D1B8-4161-95E0-03BFFC78EA09}" dt="2022-09-13T01:33:47.316" v="353"/>
        <pc:sldMkLst>
          <pc:docMk/>
          <pc:sldMk cId="2055603971" sldId="625"/>
        </pc:sldMkLst>
      </pc:sldChg>
      <pc:sldChg chg="modSp add">
        <pc:chgData name="Nguyen Thi Doan Trang" userId="5e07392c-8206-4969-bb7b-58a2f79de5f8" providerId="ADAL" clId="{BA235C5C-D1B8-4161-95E0-03BFFC78EA09}" dt="2022-09-13T03:47:09.141" v="1262" actId="2711"/>
        <pc:sldMkLst>
          <pc:docMk/>
          <pc:sldMk cId="3169761493" sldId="625"/>
        </pc:sldMkLst>
        <pc:spChg chg="mod">
          <ac:chgData name="Nguyen Thi Doan Trang" userId="5e07392c-8206-4969-bb7b-58a2f79de5f8" providerId="ADAL" clId="{BA235C5C-D1B8-4161-95E0-03BFFC78EA09}" dt="2022-09-13T03:47:09.141" v="1262" actId="2711"/>
          <ac:spMkLst>
            <pc:docMk/>
            <pc:sldMk cId="3169761493" sldId="625"/>
            <ac:spMk id="3" creationId="{00000000-0000-0000-0000-000000000000}"/>
          </ac:spMkLst>
        </pc:spChg>
      </pc:sldChg>
      <pc:sldChg chg="addSp delSp modSp mod delAnim modAnim">
        <pc:chgData name="Nguyen Thi Doan Trang" userId="5e07392c-8206-4969-bb7b-58a2f79de5f8" providerId="ADAL" clId="{BA235C5C-D1B8-4161-95E0-03BFFC78EA09}" dt="2022-09-13T03:42:35.632" v="1243" actId="20577"/>
        <pc:sldMkLst>
          <pc:docMk/>
          <pc:sldMk cId="3127920289" sldId="626"/>
        </pc:sldMkLst>
        <pc:spChg chg="mod">
          <ac:chgData name="Nguyen Thi Doan Trang" userId="5e07392c-8206-4969-bb7b-58a2f79de5f8" providerId="ADAL" clId="{BA235C5C-D1B8-4161-95E0-03BFFC78EA09}" dt="2022-09-13T03:42:35.632" v="1243" actId="20577"/>
          <ac:spMkLst>
            <pc:docMk/>
            <pc:sldMk cId="3127920289" sldId="626"/>
            <ac:spMk id="2" creationId="{00000000-0000-0000-0000-000000000000}"/>
          </ac:spMkLst>
        </pc:spChg>
        <pc:spChg chg="add mod">
          <ac:chgData name="Nguyen Thi Doan Trang" userId="5e07392c-8206-4969-bb7b-58a2f79de5f8" providerId="ADAL" clId="{BA235C5C-D1B8-4161-95E0-03BFFC78EA09}" dt="2022-09-13T01:40:16.800" v="401" actId="1076"/>
          <ac:spMkLst>
            <pc:docMk/>
            <pc:sldMk cId="3127920289" sldId="626"/>
            <ac:spMk id="3" creationId="{1831546C-C701-9173-78BF-79B06A595011}"/>
          </ac:spMkLst>
        </pc:spChg>
        <pc:spChg chg="del mod">
          <ac:chgData name="Nguyen Thi Doan Trang" userId="5e07392c-8206-4969-bb7b-58a2f79de5f8" providerId="ADAL" clId="{BA235C5C-D1B8-4161-95E0-03BFFC78EA09}" dt="2022-09-13T01:41:54.313" v="405" actId="478"/>
          <ac:spMkLst>
            <pc:docMk/>
            <pc:sldMk cId="3127920289" sldId="626"/>
            <ac:spMk id="5" creationId="{00000000-0000-0000-0000-000000000000}"/>
          </ac:spMkLst>
        </pc:spChg>
        <pc:spChg chg="add mod">
          <ac:chgData name="Nguyen Thi Doan Trang" userId="5e07392c-8206-4969-bb7b-58a2f79de5f8" providerId="ADAL" clId="{BA235C5C-D1B8-4161-95E0-03BFFC78EA09}" dt="2022-09-13T02:19:35.170" v="655" actId="207"/>
          <ac:spMkLst>
            <pc:docMk/>
            <pc:sldMk cId="3127920289" sldId="626"/>
            <ac:spMk id="6" creationId="{2D78712C-52C7-CE5F-69F4-27AE98A4BD48}"/>
          </ac:spMkLst>
        </pc:spChg>
      </pc:sldChg>
      <pc:sldChg chg="addSp delSp modSp mod delAnim modAnim">
        <pc:chgData name="Nguyen Thi Doan Trang" userId="5e07392c-8206-4969-bb7b-58a2f79de5f8" providerId="ADAL" clId="{BA235C5C-D1B8-4161-95E0-03BFFC78EA09}" dt="2022-09-13T03:43:29.462" v="1246" actId="255"/>
        <pc:sldMkLst>
          <pc:docMk/>
          <pc:sldMk cId="734976406" sldId="627"/>
        </pc:sldMkLst>
        <pc:spChg chg="del mod">
          <ac:chgData name="Nguyen Thi Doan Trang" userId="5e07392c-8206-4969-bb7b-58a2f79de5f8" providerId="ADAL" clId="{BA235C5C-D1B8-4161-95E0-03BFFC78EA09}" dt="2022-09-13T01:46:41.385" v="472" actId="478"/>
          <ac:spMkLst>
            <pc:docMk/>
            <pc:sldMk cId="734976406" sldId="627"/>
            <ac:spMk id="2" creationId="{00000000-0000-0000-0000-000000000000}"/>
          </ac:spMkLst>
        </pc:spChg>
        <pc:spChg chg="add mod">
          <ac:chgData name="Nguyen Thi Doan Trang" userId="5e07392c-8206-4969-bb7b-58a2f79de5f8" providerId="ADAL" clId="{BA235C5C-D1B8-4161-95E0-03BFFC78EA09}" dt="2022-09-13T01:46:12.032" v="470" actId="1076"/>
          <ac:spMkLst>
            <pc:docMk/>
            <pc:sldMk cId="734976406" sldId="627"/>
            <ac:spMk id="3" creationId="{C4474F59-968D-49B5-7BE2-DA2601CB1FF7}"/>
          </ac:spMkLst>
        </pc:spChg>
        <pc:spChg chg="add mod">
          <ac:chgData name="Nguyen Thi Doan Trang" userId="5e07392c-8206-4969-bb7b-58a2f79de5f8" providerId="ADAL" clId="{BA235C5C-D1B8-4161-95E0-03BFFC78EA09}" dt="2022-09-13T02:19:20.450" v="653" actId="207"/>
          <ac:spMkLst>
            <pc:docMk/>
            <pc:sldMk cId="734976406" sldId="627"/>
            <ac:spMk id="5" creationId="{5DE8095E-F30F-B9C6-14A9-71581B968BF5}"/>
          </ac:spMkLst>
        </pc:spChg>
        <pc:spChg chg="add mod">
          <ac:chgData name="Nguyen Thi Doan Trang" userId="5e07392c-8206-4969-bb7b-58a2f79de5f8" providerId="ADAL" clId="{BA235C5C-D1B8-4161-95E0-03BFFC78EA09}" dt="2022-09-13T03:43:29.462" v="1246" actId="255"/>
          <ac:spMkLst>
            <pc:docMk/>
            <pc:sldMk cId="734976406" sldId="627"/>
            <ac:spMk id="6" creationId="{D3E0FBB1-89BF-7552-F0F3-C573B04B5300}"/>
          </ac:spMkLst>
        </pc:spChg>
        <pc:spChg chg="add mod">
          <ac:chgData name="Nguyen Thi Doan Trang" userId="5e07392c-8206-4969-bb7b-58a2f79de5f8" providerId="ADAL" clId="{BA235C5C-D1B8-4161-95E0-03BFFC78EA09}" dt="2022-09-13T01:54:59.076" v="525" actId="571"/>
          <ac:spMkLst>
            <pc:docMk/>
            <pc:sldMk cId="734976406" sldId="627"/>
            <ac:spMk id="7" creationId="{3C507119-6F8B-7FC6-E9C0-7A7AEEA34FE0}"/>
          </ac:spMkLst>
        </pc:spChg>
      </pc:sldChg>
      <pc:sldChg chg="del">
        <pc:chgData name="Nguyen Thi Doan Trang" userId="5e07392c-8206-4969-bb7b-58a2f79de5f8" providerId="ADAL" clId="{BA235C5C-D1B8-4161-95E0-03BFFC78EA09}" dt="2022-09-13T01:51:22.885" v="504" actId="47"/>
        <pc:sldMkLst>
          <pc:docMk/>
          <pc:sldMk cId="961355479" sldId="628"/>
        </pc:sldMkLst>
      </pc:sldChg>
      <pc:sldChg chg="addSp modSp mod modAnim">
        <pc:chgData name="Nguyen Thi Doan Trang" userId="5e07392c-8206-4969-bb7b-58a2f79de5f8" providerId="ADAL" clId="{BA235C5C-D1B8-4161-95E0-03BFFC78EA09}" dt="2022-09-13T06:49:50.763" v="1334" actId="571"/>
        <pc:sldMkLst>
          <pc:docMk/>
          <pc:sldMk cId="521716092" sldId="629"/>
        </pc:sldMkLst>
        <pc:spChg chg="add mod">
          <ac:chgData name="Nguyen Thi Doan Trang" userId="5e07392c-8206-4969-bb7b-58a2f79de5f8" providerId="ADAL" clId="{BA235C5C-D1B8-4161-95E0-03BFFC78EA09}" dt="2022-09-13T06:49:50.763" v="1334" actId="571"/>
          <ac:spMkLst>
            <pc:docMk/>
            <pc:sldMk cId="521716092" sldId="629"/>
            <ac:spMk id="2" creationId="{88116DEF-E8E7-6611-D067-3448B83AEF0A}"/>
          </ac:spMkLst>
        </pc:spChg>
        <pc:spChg chg="add mod">
          <ac:chgData name="Nguyen Thi Doan Trang" userId="5e07392c-8206-4969-bb7b-58a2f79de5f8" providerId="ADAL" clId="{BA235C5C-D1B8-4161-95E0-03BFFC78EA09}" dt="2022-09-13T03:44:07.863" v="1247" actId="2711"/>
          <ac:spMkLst>
            <pc:docMk/>
            <pc:sldMk cId="521716092" sldId="629"/>
            <ac:spMk id="3" creationId="{630F4E4B-D57E-C9BE-5636-0F7932B9BABD}"/>
          </ac:spMkLst>
        </pc:spChg>
        <pc:spChg chg="mod">
          <ac:chgData name="Nguyen Thi Doan Trang" userId="5e07392c-8206-4969-bb7b-58a2f79de5f8" providerId="ADAL" clId="{BA235C5C-D1B8-4161-95E0-03BFFC78EA09}" dt="2022-09-13T01:50:56.824" v="501" actId="14100"/>
          <ac:spMkLst>
            <pc:docMk/>
            <pc:sldMk cId="521716092" sldId="629"/>
            <ac:spMk id="4" creationId="{00000000-0000-0000-0000-000000000000}"/>
          </ac:spMkLst>
        </pc:spChg>
      </pc:sldChg>
      <pc:sldChg chg="addSp modSp mod">
        <pc:chgData name="Nguyen Thi Doan Trang" userId="5e07392c-8206-4969-bb7b-58a2f79de5f8" providerId="ADAL" clId="{BA235C5C-D1B8-4161-95E0-03BFFC78EA09}" dt="2022-09-13T03:44:45.312" v="1250" actId="14100"/>
        <pc:sldMkLst>
          <pc:docMk/>
          <pc:sldMk cId="1901094564" sldId="630"/>
        </pc:sldMkLst>
        <pc:spChg chg="add mod">
          <ac:chgData name="Nguyen Thi Doan Trang" userId="5e07392c-8206-4969-bb7b-58a2f79de5f8" providerId="ADAL" clId="{BA235C5C-D1B8-4161-95E0-03BFFC78EA09}" dt="2022-09-13T03:44:30.594" v="1248" actId="2711"/>
          <ac:spMkLst>
            <pc:docMk/>
            <pc:sldMk cId="1901094564" sldId="630"/>
            <ac:spMk id="3" creationId="{C52D786C-4398-4212-BB36-A8293A8DF90A}"/>
          </ac:spMkLst>
        </pc:spChg>
        <pc:spChg chg="mod">
          <ac:chgData name="Nguyen Thi Doan Trang" userId="5e07392c-8206-4969-bb7b-58a2f79de5f8" providerId="ADAL" clId="{BA235C5C-D1B8-4161-95E0-03BFFC78EA09}" dt="2022-09-13T03:44:45.312" v="1250" actId="14100"/>
          <ac:spMkLst>
            <pc:docMk/>
            <pc:sldMk cId="1901094564" sldId="630"/>
            <ac:spMk id="4" creationId="{00000000-0000-0000-0000-000000000000}"/>
          </ac:spMkLst>
        </pc:spChg>
      </pc:sldChg>
      <pc:sldChg chg="addSp modSp mod modAnim">
        <pc:chgData name="Nguyen Thi Doan Trang" userId="5e07392c-8206-4969-bb7b-58a2f79de5f8" providerId="ADAL" clId="{BA235C5C-D1B8-4161-95E0-03BFFC78EA09}" dt="2022-09-13T07:11:04.675" v="1337" actId="1076"/>
        <pc:sldMkLst>
          <pc:docMk/>
          <pc:sldMk cId="233820552" sldId="634"/>
        </pc:sldMkLst>
        <pc:spChg chg="add mod">
          <ac:chgData name="Nguyen Thi Doan Trang" userId="5e07392c-8206-4969-bb7b-58a2f79de5f8" providerId="ADAL" clId="{BA235C5C-D1B8-4161-95E0-03BFFC78EA09}" dt="2022-09-13T07:11:04.675" v="1337" actId="1076"/>
          <ac:spMkLst>
            <pc:docMk/>
            <pc:sldMk cId="233820552" sldId="634"/>
            <ac:spMk id="2" creationId="{69C77892-E847-B3DF-B3F0-55B05F5FC77B}"/>
          </ac:spMkLst>
        </pc:spChg>
        <pc:spChg chg="mod">
          <ac:chgData name="Nguyen Thi Doan Trang" userId="5e07392c-8206-4969-bb7b-58a2f79de5f8" providerId="ADAL" clId="{BA235C5C-D1B8-4161-95E0-03BFFC78EA09}" dt="2022-09-13T02:05:47.809" v="587" actId="14100"/>
          <ac:spMkLst>
            <pc:docMk/>
            <pc:sldMk cId="233820552" sldId="634"/>
            <ac:spMk id="4" creationId="{00000000-0000-0000-0000-000000000000}"/>
          </ac:spMkLst>
        </pc:spChg>
        <pc:spChg chg="add mod">
          <ac:chgData name="Nguyen Thi Doan Trang" userId="5e07392c-8206-4969-bb7b-58a2f79de5f8" providerId="ADAL" clId="{BA235C5C-D1B8-4161-95E0-03BFFC78EA09}" dt="2022-09-13T02:18:59.062" v="651" actId="207"/>
          <ac:spMkLst>
            <pc:docMk/>
            <pc:sldMk cId="233820552" sldId="634"/>
            <ac:spMk id="5" creationId="{2921FCF7-161C-FF4D-A9F3-BDC9DBC65DBB}"/>
          </ac:spMkLst>
        </pc:spChg>
        <pc:spChg chg="add mod">
          <ac:chgData name="Nguyen Thi Doan Trang" userId="5e07392c-8206-4969-bb7b-58a2f79de5f8" providerId="ADAL" clId="{BA235C5C-D1B8-4161-95E0-03BFFC78EA09}" dt="2022-09-13T03:58:48.663" v="1333" actId="20577"/>
          <ac:spMkLst>
            <pc:docMk/>
            <pc:sldMk cId="233820552" sldId="634"/>
            <ac:spMk id="7" creationId="{228EF5CA-6161-1DD9-FFE0-B013F30F0700}"/>
          </ac:spMkLst>
        </pc:spChg>
      </pc:sldChg>
      <pc:sldChg chg="addSp modSp mod modAnim">
        <pc:chgData name="Nguyen Thi Doan Trang" userId="5e07392c-8206-4969-bb7b-58a2f79de5f8" providerId="ADAL" clId="{BA235C5C-D1B8-4161-95E0-03BFFC78EA09}" dt="2022-09-13T07:12:37.887" v="1338" actId="255"/>
        <pc:sldMkLst>
          <pc:docMk/>
          <pc:sldMk cId="2608139731" sldId="635"/>
        </pc:sldMkLst>
        <pc:spChg chg="add mod">
          <ac:chgData name="Nguyen Thi Doan Trang" userId="5e07392c-8206-4969-bb7b-58a2f79de5f8" providerId="ADAL" clId="{BA235C5C-D1B8-4161-95E0-03BFFC78EA09}" dt="2022-09-13T02:10:08.105" v="603" actId="1076"/>
          <ac:spMkLst>
            <pc:docMk/>
            <pc:sldMk cId="2608139731" sldId="635"/>
            <ac:spMk id="2" creationId="{D1FA7D8E-BBE8-BB3A-E749-28D5B06E0703}"/>
          </ac:spMkLst>
        </pc:spChg>
        <pc:spChg chg="mod">
          <ac:chgData name="Nguyen Thi Doan Trang" userId="5e07392c-8206-4969-bb7b-58a2f79de5f8" providerId="ADAL" clId="{BA235C5C-D1B8-4161-95E0-03BFFC78EA09}" dt="2022-09-13T02:11:58.848" v="612" actId="14100"/>
          <ac:spMkLst>
            <pc:docMk/>
            <pc:sldMk cId="2608139731" sldId="635"/>
            <ac:spMk id="4" creationId="{00000000-0000-0000-0000-000000000000}"/>
          </ac:spMkLst>
        </pc:spChg>
        <pc:spChg chg="add mod">
          <ac:chgData name="Nguyen Thi Doan Trang" userId="5e07392c-8206-4969-bb7b-58a2f79de5f8" providerId="ADAL" clId="{BA235C5C-D1B8-4161-95E0-03BFFC78EA09}" dt="2022-09-13T02:18:53.244" v="650" actId="207"/>
          <ac:spMkLst>
            <pc:docMk/>
            <pc:sldMk cId="2608139731" sldId="635"/>
            <ac:spMk id="5" creationId="{4B889E78-A06D-4576-CE9A-A99FCADC1BEC}"/>
          </ac:spMkLst>
        </pc:spChg>
        <pc:spChg chg="add mod">
          <ac:chgData name="Nguyen Thi Doan Trang" userId="5e07392c-8206-4969-bb7b-58a2f79de5f8" providerId="ADAL" clId="{BA235C5C-D1B8-4161-95E0-03BFFC78EA09}" dt="2022-09-13T07:12:37.887" v="1338" actId="255"/>
          <ac:spMkLst>
            <pc:docMk/>
            <pc:sldMk cId="2608139731" sldId="635"/>
            <ac:spMk id="7" creationId="{07F6C516-41B8-1EA2-0C5A-403FE90C7169}"/>
          </ac:spMkLst>
        </pc:spChg>
      </pc:sldChg>
      <pc:sldChg chg="addSp modSp mod modAnim">
        <pc:chgData name="Nguyen Thi Doan Trang" userId="5e07392c-8206-4969-bb7b-58a2f79de5f8" providerId="ADAL" clId="{BA235C5C-D1B8-4161-95E0-03BFFC78EA09}" dt="2022-09-13T07:14:38.190" v="1342" actId="20577"/>
        <pc:sldMkLst>
          <pc:docMk/>
          <pc:sldMk cId="1717066255" sldId="636"/>
        </pc:sldMkLst>
        <pc:spChg chg="add mod">
          <ac:chgData name="Nguyen Thi Doan Trang" userId="5e07392c-8206-4969-bb7b-58a2f79de5f8" providerId="ADAL" clId="{BA235C5C-D1B8-4161-95E0-03BFFC78EA09}" dt="2022-09-13T02:12:42.783" v="614"/>
          <ac:spMkLst>
            <pc:docMk/>
            <pc:sldMk cId="1717066255" sldId="636"/>
            <ac:spMk id="2" creationId="{94EB3581-7A00-F3D1-CE02-C224EEC5A121}"/>
          </ac:spMkLst>
        </pc:spChg>
        <pc:spChg chg="add mod">
          <ac:chgData name="Nguyen Thi Doan Trang" userId="5e07392c-8206-4969-bb7b-58a2f79de5f8" providerId="ADAL" clId="{BA235C5C-D1B8-4161-95E0-03BFFC78EA09}" dt="2022-09-13T02:18:43.329" v="647" actId="207"/>
          <ac:spMkLst>
            <pc:docMk/>
            <pc:sldMk cId="1717066255" sldId="636"/>
            <ac:spMk id="3" creationId="{F335231C-79AE-FBEC-9185-A2FECB941F14}"/>
          </ac:spMkLst>
        </pc:spChg>
        <pc:spChg chg="mod">
          <ac:chgData name="Nguyen Thi Doan Trang" userId="5e07392c-8206-4969-bb7b-58a2f79de5f8" providerId="ADAL" clId="{BA235C5C-D1B8-4161-95E0-03BFFC78EA09}" dt="2022-09-13T02:14:29.784" v="631" actId="14100"/>
          <ac:spMkLst>
            <pc:docMk/>
            <pc:sldMk cId="1717066255" sldId="636"/>
            <ac:spMk id="4" creationId="{00000000-0000-0000-0000-000000000000}"/>
          </ac:spMkLst>
        </pc:spChg>
        <pc:spChg chg="add mod">
          <ac:chgData name="Nguyen Thi Doan Trang" userId="5e07392c-8206-4969-bb7b-58a2f79de5f8" providerId="ADAL" clId="{BA235C5C-D1B8-4161-95E0-03BFFC78EA09}" dt="2022-09-13T07:14:38.190" v="1342" actId="20577"/>
          <ac:spMkLst>
            <pc:docMk/>
            <pc:sldMk cId="1717066255" sldId="636"/>
            <ac:spMk id="6" creationId="{FC9A5B19-8535-2A24-4A13-04F3DF9CEF6A}"/>
          </ac:spMkLst>
        </pc:spChg>
      </pc:sldChg>
      <pc:sldChg chg="addSp delSp modSp mod delAnim modAnim">
        <pc:chgData name="Nguyen Thi Doan Trang" userId="5e07392c-8206-4969-bb7b-58a2f79de5f8" providerId="ADAL" clId="{BA235C5C-D1B8-4161-95E0-03BFFC78EA09}" dt="2022-09-13T03:46:50.684" v="1261" actId="20577"/>
        <pc:sldMkLst>
          <pc:docMk/>
          <pc:sldMk cId="4147779669" sldId="637"/>
        </pc:sldMkLst>
        <pc:spChg chg="add mod">
          <ac:chgData name="Nguyen Thi Doan Trang" userId="5e07392c-8206-4969-bb7b-58a2f79de5f8" providerId="ADAL" clId="{BA235C5C-D1B8-4161-95E0-03BFFC78EA09}" dt="2022-09-13T02:12:48.993" v="615"/>
          <ac:spMkLst>
            <pc:docMk/>
            <pc:sldMk cId="4147779669" sldId="637"/>
            <ac:spMk id="2" creationId="{4E362C60-6EFB-6491-F139-3B7D7909D218}"/>
          </ac:spMkLst>
        </pc:spChg>
        <pc:spChg chg="add mod">
          <ac:chgData name="Nguyen Thi Doan Trang" userId="5e07392c-8206-4969-bb7b-58a2f79de5f8" providerId="ADAL" clId="{BA235C5C-D1B8-4161-95E0-03BFFC78EA09}" dt="2022-09-13T02:18:37.776" v="646" actId="207"/>
          <ac:spMkLst>
            <pc:docMk/>
            <pc:sldMk cId="4147779669" sldId="637"/>
            <ac:spMk id="3" creationId="{40816BC6-D14D-BCB9-8375-8265F5340D11}"/>
          </ac:spMkLst>
        </pc:spChg>
        <pc:spChg chg="del mod">
          <ac:chgData name="Nguyen Thi Doan Trang" userId="5e07392c-8206-4969-bb7b-58a2f79de5f8" providerId="ADAL" clId="{BA235C5C-D1B8-4161-95E0-03BFFC78EA09}" dt="2022-09-13T02:16:21.057" v="637" actId="478"/>
          <ac:spMkLst>
            <pc:docMk/>
            <pc:sldMk cId="4147779669" sldId="637"/>
            <ac:spMk id="4" creationId="{00000000-0000-0000-0000-000000000000}"/>
          </ac:spMkLst>
        </pc:spChg>
        <pc:spChg chg="add mod">
          <ac:chgData name="Nguyen Thi Doan Trang" userId="5e07392c-8206-4969-bb7b-58a2f79de5f8" providerId="ADAL" clId="{BA235C5C-D1B8-4161-95E0-03BFFC78EA09}" dt="2022-09-13T02:17:15.952" v="645" actId="14100"/>
          <ac:spMkLst>
            <pc:docMk/>
            <pc:sldMk cId="4147779669" sldId="637"/>
            <ac:spMk id="5" creationId="{CE40E51D-6BFB-A115-C097-A8B393218B8F}"/>
          </ac:spMkLst>
        </pc:spChg>
        <pc:spChg chg="add mod">
          <ac:chgData name="Nguyen Thi Doan Trang" userId="5e07392c-8206-4969-bb7b-58a2f79de5f8" providerId="ADAL" clId="{BA235C5C-D1B8-4161-95E0-03BFFC78EA09}" dt="2022-09-13T03:46:50.684" v="1261" actId="20577"/>
          <ac:spMkLst>
            <pc:docMk/>
            <pc:sldMk cId="4147779669" sldId="637"/>
            <ac:spMk id="7" creationId="{503CA7FD-DEA9-90A4-519E-A46E9A57DC97}"/>
          </ac:spMkLst>
        </pc:spChg>
      </pc:sldChg>
      <pc:sldChg chg="del">
        <pc:chgData name="Nguyen Thi Doan Trang" userId="5e07392c-8206-4969-bb7b-58a2f79de5f8" providerId="ADAL" clId="{BA235C5C-D1B8-4161-95E0-03BFFC78EA09}" dt="2022-09-13T02:20:09.371" v="656" actId="47"/>
        <pc:sldMkLst>
          <pc:docMk/>
          <pc:sldMk cId="642792307" sldId="638"/>
        </pc:sldMkLst>
      </pc:sldChg>
      <pc:sldChg chg="addSp delSp modSp mod delAnim modAnim">
        <pc:chgData name="Nguyen Thi Doan Trang" userId="5e07392c-8206-4969-bb7b-58a2f79de5f8" providerId="ADAL" clId="{BA235C5C-D1B8-4161-95E0-03BFFC78EA09}" dt="2022-09-13T02:19:10.569" v="652" actId="207"/>
        <pc:sldMkLst>
          <pc:docMk/>
          <pc:sldMk cId="1042395645" sldId="639"/>
        </pc:sldMkLst>
        <pc:spChg chg="add mod">
          <ac:chgData name="Nguyen Thi Doan Trang" userId="5e07392c-8206-4969-bb7b-58a2f79de5f8" providerId="ADAL" clId="{BA235C5C-D1B8-4161-95E0-03BFFC78EA09}" dt="2022-09-13T01:56:20.920" v="537" actId="14100"/>
          <ac:spMkLst>
            <pc:docMk/>
            <pc:sldMk cId="1042395645" sldId="639"/>
            <ac:spMk id="2" creationId="{F2995E83-4305-ED2A-F30E-2DCE2D8A5411}"/>
          </ac:spMkLst>
        </pc:spChg>
        <pc:spChg chg="add del mod">
          <ac:chgData name="Nguyen Thi Doan Trang" userId="5e07392c-8206-4969-bb7b-58a2f79de5f8" providerId="ADAL" clId="{BA235C5C-D1B8-4161-95E0-03BFFC78EA09}" dt="2022-09-13T01:55:48.361" v="532" actId="478"/>
          <ac:spMkLst>
            <pc:docMk/>
            <pc:sldMk cId="1042395645" sldId="639"/>
            <ac:spMk id="4" creationId="{976736E0-F772-66BD-ABA3-F1AC1454729A}"/>
          </ac:spMkLst>
        </pc:spChg>
        <pc:spChg chg="mod">
          <ac:chgData name="Nguyen Thi Doan Trang" userId="5e07392c-8206-4969-bb7b-58a2f79de5f8" providerId="ADAL" clId="{BA235C5C-D1B8-4161-95E0-03BFFC78EA09}" dt="2022-09-13T01:57:32.548" v="544" actId="255"/>
          <ac:spMkLst>
            <pc:docMk/>
            <pc:sldMk cId="1042395645" sldId="639"/>
            <ac:spMk id="14" creationId="{00000000-0000-0000-0000-000000000000}"/>
          </ac:spMkLst>
        </pc:spChg>
        <pc:spChg chg="del">
          <ac:chgData name="Nguyen Thi Doan Trang" userId="5e07392c-8206-4969-bb7b-58a2f79de5f8" providerId="ADAL" clId="{BA235C5C-D1B8-4161-95E0-03BFFC78EA09}" dt="2022-09-13T01:55:03.264" v="526" actId="478"/>
          <ac:spMkLst>
            <pc:docMk/>
            <pc:sldMk cId="1042395645" sldId="639"/>
            <ac:spMk id="30" creationId="{00000000-0000-0000-0000-000000000000}"/>
          </ac:spMkLst>
        </pc:spChg>
        <pc:spChg chg="add mod">
          <ac:chgData name="Nguyen Thi Doan Trang" userId="5e07392c-8206-4969-bb7b-58a2f79de5f8" providerId="ADAL" clId="{BA235C5C-D1B8-4161-95E0-03BFFC78EA09}" dt="2022-09-13T02:19:10.569" v="652" actId="207"/>
          <ac:spMkLst>
            <pc:docMk/>
            <pc:sldMk cId="1042395645" sldId="639"/>
            <ac:spMk id="32" creationId="{54F4AFAD-5953-6961-3A1F-DFF17C1E1848}"/>
          </ac:spMkLst>
        </pc:spChg>
        <pc:spChg chg="add del mod">
          <ac:chgData name="Nguyen Thi Doan Trang" userId="5e07392c-8206-4969-bb7b-58a2f79de5f8" providerId="ADAL" clId="{BA235C5C-D1B8-4161-95E0-03BFFC78EA09}" dt="2022-09-13T01:56:58.805" v="540"/>
          <ac:spMkLst>
            <pc:docMk/>
            <pc:sldMk cId="1042395645" sldId="639"/>
            <ac:spMk id="33" creationId="{8C99845C-2509-0AA8-1F63-43E0C1415A6C}"/>
          </ac:spMkLst>
        </pc:spChg>
        <pc:picChg chg="add del">
          <ac:chgData name="Nguyen Thi Doan Trang" userId="5e07392c-8206-4969-bb7b-58a2f79de5f8" providerId="ADAL" clId="{BA235C5C-D1B8-4161-95E0-03BFFC78EA09}" dt="2022-09-13T01:55:46.950" v="531" actId="478"/>
          <ac:picMkLst>
            <pc:docMk/>
            <pc:sldMk cId="1042395645" sldId="639"/>
            <ac:picMk id="31" creationId="{534F5F4A-8316-4A90-5090-5ADE37F5ACC7}"/>
          </ac:picMkLst>
        </pc:picChg>
      </pc:sldChg>
      <pc:sldChg chg="modSp mod">
        <pc:chgData name="Nguyen Thi Doan Trang" userId="5e07392c-8206-4969-bb7b-58a2f79de5f8" providerId="ADAL" clId="{BA235C5C-D1B8-4161-95E0-03BFFC78EA09}" dt="2022-09-13T01:58:42.809" v="550" actId="14100"/>
        <pc:sldMkLst>
          <pc:docMk/>
          <pc:sldMk cId="333529583" sldId="640"/>
        </pc:sldMkLst>
        <pc:spChg chg="mod">
          <ac:chgData name="Nguyen Thi Doan Trang" userId="5e07392c-8206-4969-bb7b-58a2f79de5f8" providerId="ADAL" clId="{BA235C5C-D1B8-4161-95E0-03BFFC78EA09}" dt="2022-09-13T01:58:42.809" v="550" actId="14100"/>
          <ac:spMkLst>
            <pc:docMk/>
            <pc:sldMk cId="333529583" sldId="640"/>
            <ac:spMk id="14" creationId="{00000000-0000-0000-0000-000000000000}"/>
          </ac:spMkLst>
        </pc:spChg>
      </pc:sldChg>
      <pc:sldChg chg="del">
        <pc:chgData name="Nguyen Thi Doan Trang" userId="5e07392c-8206-4969-bb7b-58a2f79de5f8" providerId="ADAL" clId="{BA235C5C-D1B8-4161-95E0-03BFFC78EA09}" dt="2022-09-13T02:20:11.158" v="658" actId="47"/>
        <pc:sldMkLst>
          <pc:docMk/>
          <pc:sldMk cId="2067497346" sldId="641"/>
        </pc:sldMkLst>
      </pc:sldChg>
      <pc:sldChg chg="del">
        <pc:chgData name="Nguyen Thi Doan Trang" userId="5e07392c-8206-4969-bb7b-58a2f79de5f8" providerId="ADAL" clId="{BA235C5C-D1B8-4161-95E0-03BFFC78EA09}" dt="2022-09-13T02:20:12.073" v="659" actId="47"/>
        <pc:sldMkLst>
          <pc:docMk/>
          <pc:sldMk cId="4119860878" sldId="642"/>
        </pc:sldMkLst>
      </pc:sldChg>
      <pc:sldChg chg="del">
        <pc:chgData name="Nguyen Thi Doan Trang" userId="5e07392c-8206-4969-bb7b-58a2f79de5f8" providerId="ADAL" clId="{BA235C5C-D1B8-4161-95E0-03BFFC78EA09}" dt="2022-09-13T02:20:13.314" v="660" actId="47"/>
        <pc:sldMkLst>
          <pc:docMk/>
          <pc:sldMk cId="1634807706" sldId="643"/>
        </pc:sldMkLst>
      </pc:sldChg>
      <pc:sldChg chg="del">
        <pc:chgData name="Nguyen Thi Doan Trang" userId="5e07392c-8206-4969-bb7b-58a2f79de5f8" providerId="ADAL" clId="{BA235C5C-D1B8-4161-95E0-03BFFC78EA09}" dt="2022-09-13T02:20:14.277" v="661" actId="47"/>
        <pc:sldMkLst>
          <pc:docMk/>
          <pc:sldMk cId="3195751694" sldId="644"/>
        </pc:sldMkLst>
      </pc:sldChg>
      <pc:sldChg chg="del">
        <pc:chgData name="Nguyen Thi Doan Trang" userId="5e07392c-8206-4969-bb7b-58a2f79de5f8" providerId="ADAL" clId="{BA235C5C-D1B8-4161-95E0-03BFFC78EA09}" dt="2022-09-13T02:20:15.568" v="662" actId="47"/>
        <pc:sldMkLst>
          <pc:docMk/>
          <pc:sldMk cId="3213244129" sldId="645"/>
        </pc:sldMkLst>
      </pc:sldChg>
      <pc:sldChg chg="modSp add">
        <pc:chgData name="Nguyen Thi Doan Trang" userId="5e07392c-8206-4969-bb7b-58a2f79de5f8" providerId="ADAL" clId="{BA235C5C-D1B8-4161-95E0-03BFFC78EA09}" dt="2022-09-13T03:54:01.148" v="1313" actId="2711"/>
        <pc:sldMkLst>
          <pc:docMk/>
          <pc:sldMk cId="2889352538" sldId="647"/>
        </pc:sldMkLst>
        <pc:spChg chg="mod">
          <ac:chgData name="Nguyen Thi Doan Trang" userId="5e07392c-8206-4969-bb7b-58a2f79de5f8" providerId="ADAL" clId="{BA235C5C-D1B8-4161-95E0-03BFFC78EA09}" dt="2022-09-13T03:54:01.148" v="1313" actId="2711"/>
          <ac:spMkLst>
            <pc:docMk/>
            <pc:sldMk cId="2889352538" sldId="647"/>
            <ac:spMk id="3" creationId="{00000000-0000-0000-0000-000000000000}"/>
          </ac:spMkLst>
        </pc:spChg>
      </pc:sldChg>
      <pc:sldChg chg="modSp del modAnim">
        <pc:chgData name="Nguyen Thi Doan Trang" userId="5e07392c-8206-4969-bb7b-58a2f79de5f8" providerId="ADAL" clId="{BA235C5C-D1B8-4161-95E0-03BFFC78EA09}" dt="2022-09-13T02:21:39.037" v="663" actId="2696"/>
        <pc:sldMkLst>
          <pc:docMk/>
          <pc:sldMk cId="4229447609" sldId="647"/>
        </pc:sldMkLst>
        <pc:spChg chg="mod">
          <ac:chgData name="Nguyen Thi Doan Trang" userId="5e07392c-8206-4969-bb7b-58a2f79de5f8" providerId="ADAL" clId="{BA235C5C-D1B8-4161-95E0-03BFFC78EA09}" dt="2022-09-12T10:28:58.086" v="107" actId="14100"/>
          <ac:spMkLst>
            <pc:docMk/>
            <pc:sldMk cId="4229447609" sldId="647"/>
            <ac:spMk id="3" creationId="{00000000-0000-0000-0000-000000000000}"/>
          </ac:spMkLst>
        </pc:spChg>
      </pc:sldChg>
      <pc:sldChg chg="del">
        <pc:chgData name="Nguyen Thi Doan Trang" userId="5e07392c-8206-4969-bb7b-58a2f79de5f8" providerId="ADAL" clId="{BA235C5C-D1B8-4161-95E0-03BFFC78EA09}" dt="2022-09-13T02:24:29.077" v="669" actId="2696"/>
        <pc:sldMkLst>
          <pc:docMk/>
          <pc:sldMk cId="2332142412" sldId="648"/>
        </pc:sldMkLst>
      </pc:sldChg>
      <pc:sldChg chg="modSp add mod modAnim">
        <pc:chgData name="Nguyen Thi Doan Trang" userId="5e07392c-8206-4969-bb7b-58a2f79de5f8" providerId="ADAL" clId="{BA235C5C-D1B8-4161-95E0-03BFFC78EA09}" dt="2022-09-13T07:17:01.143" v="1350" actId="20577"/>
        <pc:sldMkLst>
          <pc:docMk/>
          <pc:sldMk cId="3547727760" sldId="648"/>
        </pc:sldMkLst>
        <pc:spChg chg="mod">
          <ac:chgData name="Nguyen Thi Doan Trang" userId="5e07392c-8206-4969-bb7b-58a2f79de5f8" providerId="ADAL" clId="{BA235C5C-D1B8-4161-95E0-03BFFC78EA09}" dt="2022-09-13T07:17:01.143" v="1350" actId="20577"/>
          <ac:spMkLst>
            <pc:docMk/>
            <pc:sldMk cId="3547727760" sldId="648"/>
            <ac:spMk id="3" creationId="{00000000-0000-0000-0000-000000000000}"/>
          </ac:spMkLst>
        </pc:spChg>
        <pc:spChg chg="mod">
          <ac:chgData name="Nguyen Thi Doan Trang" userId="5e07392c-8206-4969-bb7b-58a2f79de5f8" providerId="ADAL" clId="{BA235C5C-D1B8-4161-95E0-03BFFC78EA09}" dt="2022-09-13T07:16:52.841" v="1349" actId="14100"/>
          <ac:spMkLst>
            <pc:docMk/>
            <pc:sldMk cId="3547727760" sldId="648"/>
            <ac:spMk id="6" creationId="{00000000-0000-0000-0000-000000000000}"/>
          </ac:spMkLst>
        </pc:spChg>
      </pc:sldChg>
      <pc:sldChg chg="addSp delSp modSp mod delAnim modAnim">
        <pc:chgData name="Nguyen Thi Doan Trang" userId="5e07392c-8206-4969-bb7b-58a2f79de5f8" providerId="ADAL" clId="{BA235C5C-D1B8-4161-95E0-03BFFC78EA09}" dt="2022-09-13T03:48:42.875" v="1270" actId="2711"/>
        <pc:sldMkLst>
          <pc:docMk/>
          <pc:sldMk cId="2505610371" sldId="649"/>
        </pc:sldMkLst>
        <pc:spChg chg="add mod">
          <ac:chgData name="Nguyen Thi Doan Trang" userId="5e07392c-8206-4969-bb7b-58a2f79de5f8" providerId="ADAL" clId="{BA235C5C-D1B8-4161-95E0-03BFFC78EA09}" dt="2022-09-13T03:48:31.643" v="1269" actId="2711"/>
          <ac:spMkLst>
            <pc:docMk/>
            <pc:sldMk cId="2505610371" sldId="649"/>
            <ac:spMk id="2" creationId="{056550A5-07C7-D6D6-99C0-1F02A23B5563}"/>
          </ac:spMkLst>
        </pc:spChg>
        <pc:spChg chg="del">
          <ac:chgData name="Nguyen Thi Doan Trang" userId="5e07392c-8206-4969-bb7b-58a2f79de5f8" providerId="ADAL" clId="{BA235C5C-D1B8-4161-95E0-03BFFC78EA09}" dt="2022-09-13T02:29:47.434" v="704" actId="478"/>
          <ac:spMkLst>
            <pc:docMk/>
            <pc:sldMk cId="2505610371" sldId="649"/>
            <ac:spMk id="6" creationId="{00000000-0000-0000-0000-000000000000}"/>
          </ac:spMkLst>
        </pc:spChg>
        <pc:spChg chg="mod">
          <ac:chgData name="Nguyen Thi Doan Trang" userId="5e07392c-8206-4969-bb7b-58a2f79de5f8" providerId="ADAL" clId="{BA235C5C-D1B8-4161-95E0-03BFFC78EA09}" dt="2022-09-13T03:48:42.875" v="1270" actId="2711"/>
          <ac:spMkLst>
            <pc:docMk/>
            <pc:sldMk cId="2505610371" sldId="649"/>
            <ac:spMk id="7" creationId="{00000000-0000-0000-0000-000000000000}"/>
          </ac:spMkLst>
        </pc:spChg>
      </pc:sldChg>
      <pc:sldChg chg="addSp delSp modSp mod delAnim modAnim">
        <pc:chgData name="Nguyen Thi Doan Trang" userId="5e07392c-8206-4969-bb7b-58a2f79de5f8" providerId="ADAL" clId="{BA235C5C-D1B8-4161-95E0-03BFFC78EA09}" dt="2022-09-13T07:21:31.514" v="1352" actId="114"/>
        <pc:sldMkLst>
          <pc:docMk/>
          <pc:sldMk cId="2999952687" sldId="650"/>
        </pc:sldMkLst>
        <pc:spChg chg="add mod">
          <ac:chgData name="Nguyen Thi Doan Trang" userId="5e07392c-8206-4969-bb7b-58a2f79de5f8" providerId="ADAL" clId="{BA235C5C-D1B8-4161-95E0-03BFFC78EA09}" dt="2022-09-13T03:49:02.572" v="1271" actId="2711"/>
          <ac:spMkLst>
            <pc:docMk/>
            <pc:sldMk cId="2999952687" sldId="650"/>
            <ac:spMk id="2" creationId="{61B189F7-9013-586F-6435-8989A64A962D}"/>
          </ac:spMkLst>
        </pc:spChg>
        <pc:spChg chg="del">
          <ac:chgData name="Nguyen Thi Doan Trang" userId="5e07392c-8206-4969-bb7b-58a2f79de5f8" providerId="ADAL" clId="{BA235C5C-D1B8-4161-95E0-03BFFC78EA09}" dt="2022-09-13T02:29:53.682" v="706" actId="478"/>
          <ac:spMkLst>
            <pc:docMk/>
            <pc:sldMk cId="2999952687" sldId="650"/>
            <ac:spMk id="6" creationId="{00000000-0000-0000-0000-000000000000}"/>
          </ac:spMkLst>
        </pc:spChg>
        <pc:spChg chg="mod">
          <ac:chgData name="Nguyen Thi Doan Trang" userId="5e07392c-8206-4969-bb7b-58a2f79de5f8" providerId="ADAL" clId="{BA235C5C-D1B8-4161-95E0-03BFFC78EA09}" dt="2022-09-13T07:21:31.514" v="1352" actId="114"/>
          <ac:spMkLst>
            <pc:docMk/>
            <pc:sldMk cId="2999952687" sldId="650"/>
            <ac:spMk id="7" creationId="{00000000-0000-0000-0000-000000000000}"/>
          </ac:spMkLst>
        </pc:spChg>
      </pc:sldChg>
      <pc:sldChg chg="addSp delSp modSp mod delAnim modAnim">
        <pc:chgData name="Nguyen Thi Doan Trang" userId="5e07392c-8206-4969-bb7b-58a2f79de5f8" providerId="ADAL" clId="{BA235C5C-D1B8-4161-95E0-03BFFC78EA09}" dt="2022-09-13T03:49:49.624" v="1277" actId="14100"/>
        <pc:sldMkLst>
          <pc:docMk/>
          <pc:sldMk cId="3900387973" sldId="651"/>
        </pc:sldMkLst>
        <pc:spChg chg="add mod">
          <ac:chgData name="Nguyen Thi Doan Trang" userId="5e07392c-8206-4969-bb7b-58a2f79de5f8" providerId="ADAL" clId="{BA235C5C-D1B8-4161-95E0-03BFFC78EA09}" dt="2022-09-13T03:49:49.624" v="1277" actId="14100"/>
          <ac:spMkLst>
            <pc:docMk/>
            <pc:sldMk cId="3900387973" sldId="651"/>
            <ac:spMk id="2" creationId="{B183E438-3072-A785-3696-3FBC688EB2A6}"/>
          </ac:spMkLst>
        </pc:spChg>
        <pc:spChg chg="del">
          <ac:chgData name="Nguyen Thi Doan Trang" userId="5e07392c-8206-4969-bb7b-58a2f79de5f8" providerId="ADAL" clId="{BA235C5C-D1B8-4161-95E0-03BFFC78EA09}" dt="2022-09-13T02:30:54.650" v="708" actId="478"/>
          <ac:spMkLst>
            <pc:docMk/>
            <pc:sldMk cId="3900387973" sldId="651"/>
            <ac:spMk id="6" creationId="{00000000-0000-0000-0000-000000000000}"/>
          </ac:spMkLst>
        </pc:spChg>
        <pc:spChg chg="mod">
          <ac:chgData name="Nguyen Thi Doan Trang" userId="5e07392c-8206-4969-bb7b-58a2f79de5f8" providerId="ADAL" clId="{BA235C5C-D1B8-4161-95E0-03BFFC78EA09}" dt="2022-09-13T03:49:35.224" v="1274" actId="2711"/>
          <ac:spMkLst>
            <pc:docMk/>
            <pc:sldMk cId="3900387973" sldId="651"/>
            <ac:spMk id="7" creationId="{00000000-0000-0000-0000-000000000000}"/>
          </ac:spMkLst>
        </pc:spChg>
      </pc:sldChg>
      <pc:sldChg chg="addSp modSp mod modAnim">
        <pc:chgData name="Nguyen Thi Doan Trang" userId="5e07392c-8206-4969-bb7b-58a2f79de5f8" providerId="ADAL" clId="{BA235C5C-D1B8-4161-95E0-03BFFC78EA09}" dt="2022-09-13T03:50:48.159" v="1287" actId="14100"/>
        <pc:sldMkLst>
          <pc:docMk/>
          <pc:sldMk cId="838282357" sldId="652"/>
        </pc:sldMkLst>
        <pc:spChg chg="add mod">
          <ac:chgData name="Nguyen Thi Doan Trang" userId="5e07392c-8206-4969-bb7b-58a2f79de5f8" providerId="ADAL" clId="{BA235C5C-D1B8-4161-95E0-03BFFC78EA09}" dt="2022-09-13T03:50:44.993" v="1286" actId="14100"/>
          <ac:spMkLst>
            <pc:docMk/>
            <pc:sldMk cId="838282357" sldId="652"/>
            <ac:spMk id="2" creationId="{E8C477EC-7E1D-C01F-7CE7-87E43B9E848D}"/>
          </ac:spMkLst>
        </pc:spChg>
        <pc:spChg chg="mod">
          <ac:chgData name="Nguyen Thi Doan Trang" userId="5e07392c-8206-4969-bb7b-58a2f79de5f8" providerId="ADAL" clId="{BA235C5C-D1B8-4161-95E0-03BFFC78EA09}" dt="2022-09-13T03:50:48.159" v="1287" actId="14100"/>
          <ac:spMkLst>
            <pc:docMk/>
            <pc:sldMk cId="838282357" sldId="652"/>
            <ac:spMk id="6" creationId="{00000000-0000-0000-0000-000000000000}"/>
          </ac:spMkLst>
        </pc:spChg>
      </pc:sldChg>
      <pc:sldChg chg="addSp delSp modSp mod delAnim">
        <pc:chgData name="Nguyen Thi Doan Trang" userId="5e07392c-8206-4969-bb7b-58a2f79de5f8" providerId="ADAL" clId="{BA235C5C-D1B8-4161-95E0-03BFFC78EA09}" dt="2022-09-13T03:51:07.070" v="1288" actId="2711"/>
        <pc:sldMkLst>
          <pc:docMk/>
          <pc:sldMk cId="1463668466" sldId="653"/>
        </pc:sldMkLst>
        <pc:spChg chg="del">
          <ac:chgData name="Nguyen Thi Doan Trang" userId="5e07392c-8206-4969-bb7b-58a2f79de5f8" providerId="ADAL" clId="{BA235C5C-D1B8-4161-95E0-03BFFC78EA09}" dt="2022-09-13T02:45:04.724" v="836" actId="478"/>
          <ac:spMkLst>
            <pc:docMk/>
            <pc:sldMk cId="1463668466" sldId="653"/>
            <ac:spMk id="3" creationId="{00000000-0000-0000-0000-000000000000}"/>
          </ac:spMkLst>
        </pc:spChg>
        <pc:spChg chg="del">
          <ac:chgData name="Nguyen Thi Doan Trang" userId="5e07392c-8206-4969-bb7b-58a2f79de5f8" providerId="ADAL" clId="{BA235C5C-D1B8-4161-95E0-03BFFC78EA09}" dt="2022-09-13T02:45:13.693" v="840" actId="478"/>
          <ac:spMkLst>
            <pc:docMk/>
            <pc:sldMk cId="1463668466" sldId="653"/>
            <ac:spMk id="4" creationId="{00000000-0000-0000-0000-000000000000}"/>
          </ac:spMkLst>
        </pc:spChg>
        <pc:spChg chg="add del mod">
          <ac:chgData name="Nguyen Thi Doan Trang" userId="5e07392c-8206-4969-bb7b-58a2f79de5f8" providerId="ADAL" clId="{BA235C5C-D1B8-4161-95E0-03BFFC78EA09}" dt="2022-09-13T02:45:06.676" v="837" actId="478"/>
          <ac:spMkLst>
            <pc:docMk/>
            <pc:sldMk cId="1463668466" sldId="653"/>
            <ac:spMk id="5" creationId="{EBA42789-7A0D-DC92-6A4D-1A5CBD8D4AC4}"/>
          </ac:spMkLst>
        </pc:spChg>
        <pc:spChg chg="mod">
          <ac:chgData name="Nguyen Thi Doan Trang" userId="5e07392c-8206-4969-bb7b-58a2f79de5f8" providerId="ADAL" clId="{BA235C5C-D1B8-4161-95E0-03BFFC78EA09}" dt="2022-09-13T03:51:07.070" v="1288" actId="2711"/>
          <ac:spMkLst>
            <pc:docMk/>
            <pc:sldMk cId="1463668466" sldId="653"/>
            <ac:spMk id="6" creationId="{00000000-0000-0000-0000-000000000000}"/>
          </ac:spMkLst>
        </pc:spChg>
      </pc:sldChg>
      <pc:sldChg chg="addSp delSp modSp mod delAnim modAnim">
        <pc:chgData name="Nguyen Thi Doan Trang" userId="5e07392c-8206-4969-bb7b-58a2f79de5f8" providerId="ADAL" clId="{BA235C5C-D1B8-4161-95E0-03BFFC78EA09}" dt="2022-09-13T07:25:10.983" v="1374" actId="20577"/>
        <pc:sldMkLst>
          <pc:docMk/>
          <pc:sldMk cId="3158484236" sldId="654"/>
        </pc:sldMkLst>
        <pc:spChg chg="add del mod">
          <ac:chgData name="Nguyen Thi Doan Trang" userId="5e07392c-8206-4969-bb7b-58a2f79de5f8" providerId="ADAL" clId="{BA235C5C-D1B8-4161-95E0-03BFFC78EA09}" dt="2022-09-13T02:40:21.633" v="803" actId="478"/>
          <ac:spMkLst>
            <pc:docMk/>
            <pc:sldMk cId="3158484236" sldId="654"/>
            <ac:spMk id="2" creationId="{B68B1B1A-6D0E-07B9-767A-0C6FC59E2679}"/>
          </ac:spMkLst>
        </pc:spChg>
        <pc:spChg chg="mod">
          <ac:chgData name="Nguyen Thi Doan Trang" userId="5e07392c-8206-4969-bb7b-58a2f79de5f8" providerId="ADAL" clId="{BA235C5C-D1B8-4161-95E0-03BFFC78EA09}" dt="2022-09-13T07:25:10.983" v="1374" actId="20577"/>
          <ac:spMkLst>
            <pc:docMk/>
            <pc:sldMk cId="3158484236" sldId="654"/>
            <ac:spMk id="4" creationId="{00000000-0000-0000-0000-000000000000}"/>
          </ac:spMkLst>
        </pc:spChg>
        <pc:spChg chg="add del mod">
          <ac:chgData name="Nguyen Thi Doan Trang" userId="5e07392c-8206-4969-bb7b-58a2f79de5f8" providerId="ADAL" clId="{BA235C5C-D1B8-4161-95E0-03BFFC78EA09}" dt="2022-09-13T02:40:24.891" v="804" actId="478"/>
          <ac:spMkLst>
            <pc:docMk/>
            <pc:sldMk cId="3158484236" sldId="654"/>
            <ac:spMk id="5" creationId="{B3B04D28-A887-C9C8-1246-648EFD5FFB28}"/>
          </ac:spMkLst>
        </pc:spChg>
      </pc:sldChg>
      <pc:sldChg chg="addSp delSp modSp mod delAnim modAnim">
        <pc:chgData name="Nguyen Thi Doan Trang" userId="5e07392c-8206-4969-bb7b-58a2f79de5f8" providerId="ADAL" clId="{BA235C5C-D1B8-4161-95E0-03BFFC78EA09}" dt="2022-09-13T03:51:29.381" v="1290" actId="2711"/>
        <pc:sldMkLst>
          <pc:docMk/>
          <pc:sldMk cId="4275814660" sldId="655"/>
        </pc:sldMkLst>
        <pc:spChg chg="add mod">
          <ac:chgData name="Nguyen Thi Doan Trang" userId="5e07392c-8206-4969-bb7b-58a2f79de5f8" providerId="ADAL" clId="{BA235C5C-D1B8-4161-95E0-03BFFC78EA09}" dt="2022-09-13T03:51:19.229" v="1289" actId="2711"/>
          <ac:spMkLst>
            <pc:docMk/>
            <pc:sldMk cId="4275814660" sldId="655"/>
            <ac:spMk id="2" creationId="{74DA43AE-AD19-F4C5-0373-949C6DD1617C}"/>
          </ac:spMkLst>
        </pc:spChg>
        <pc:spChg chg="mod">
          <ac:chgData name="Nguyen Thi Doan Trang" userId="5e07392c-8206-4969-bb7b-58a2f79de5f8" providerId="ADAL" clId="{BA235C5C-D1B8-4161-95E0-03BFFC78EA09}" dt="2022-09-13T03:51:29.381" v="1290" actId="2711"/>
          <ac:spMkLst>
            <pc:docMk/>
            <pc:sldMk cId="4275814660" sldId="655"/>
            <ac:spMk id="6" creationId="{00000000-0000-0000-0000-000000000000}"/>
          </ac:spMkLst>
        </pc:spChg>
        <pc:spChg chg="del">
          <ac:chgData name="Nguyen Thi Doan Trang" userId="5e07392c-8206-4969-bb7b-58a2f79de5f8" providerId="ADAL" clId="{BA235C5C-D1B8-4161-95E0-03BFFC78EA09}" dt="2022-09-13T02:47:27.544" v="859" actId="478"/>
          <ac:spMkLst>
            <pc:docMk/>
            <pc:sldMk cId="4275814660" sldId="655"/>
            <ac:spMk id="7" creationId="{00000000-0000-0000-0000-000000000000}"/>
          </ac:spMkLst>
        </pc:spChg>
      </pc:sldChg>
      <pc:sldChg chg="addSp modSp mod modAnim">
        <pc:chgData name="Nguyen Thi Doan Trang" userId="5e07392c-8206-4969-bb7b-58a2f79de5f8" providerId="ADAL" clId="{BA235C5C-D1B8-4161-95E0-03BFFC78EA09}" dt="2022-09-13T07:27:33.115" v="1379" actId="20577"/>
        <pc:sldMkLst>
          <pc:docMk/>
          <pc:sldMk cId="1353736229" sldId="656"/>
        </pc:sldMkLst>
        <pc:spChg chg="add mod">
          <ac:chgData name="Nguyen Thi Doan Trang" userId="5e07392c-8206-4969-bb7b-58a2f79de5f8" providerId="ADAL" clId="{BA235C5C-D1B8-4161-95E0-03BFFC78EA09}" dt="2022-09-13T03:52:00.495" v="1306" actId="14100"/>
          <ac:spMkLst>
            <pc:docMk/>
            <pc:sldMk cId="1353736229" sldId="656"/>
            <ac:spMk id="2" creationId="{5A9DEA7C-FDEE-41FE-3FF3-D9628641CBBA}"/>
          </ac:spMkLst>
        </pc:spChg>
        <pc:spChg chg="mod">
          <ac:chgData name="Nguyen Thi Doan Trang" userId="5e07392c-8206-4969-bb7b-58a2f79de5f8" providerId="ADAL" clId="{BA235C5C-D1B8-4161-95E0-03BFFC78EA09}" dt="2022-09-13T07:27:33.115" v="1379" actId="20577"/>
          <ac:spMkLst>
            <pc:docMk/>
            <pc:sldMk cId="1353736229" sldId="656"/>
            <ac:spMk id="6" creationId="{00000000-0000-0000-0000-000000000000}"/>
          </ac:spMkLst>
        </pc:spChg>
      </pc:sldChg>
      <pc:sldChg chg="del">
        <pc:chgData name="Nguyen Thi Doan Trang" userId="5e07392c-8206-4969-bb7b-58a2f79de5f8" providerId="ADAL" clId="{BA235C5C-D1B8-4161-95E0-03BFFC78EA09}" dt="2022-09-13T03:28:31.779" v="1184" actId="47"/>
        <pc:sldMkLst>
          <pc:docMk/>
          <pc:sldMk cId="2658312161" sldId="657"/>
        </pc:sldMkLst>
      </pc:sldChg>
      <pc:sldChg chg="del">
        <pc:chgData name="Nguyen Thi Doan Trang" userId="5e07392c-8206-4969-bb7b-58a2f79de5f8" providerId="ADAL" clId="{BA235C5C-D1B8-4161-95E0-03BFFC78EA09}" dt="2022-09-13T03:28:27.694" v="1181" actId="47"/>
        <pc:sldMkLst>
          <pc:docMk/>
          <pc:sldMk cId="1720019024" sldId="659"/>
        </pc:sldMkLst>
      </pc:sldChg>
      <pc:sldChg chg="del">
        <pc:chgData name="Nguyen Thi Doan Trang" userId="5e07392c-8206-4969-bb7b-58a2f79de5f8" providerId="ADAL" clId="{BA235C5C-D1B8-4161-95E0-03BFFC78EA09}" dt="2022-09-13T03:28:33.893" v="1185" actId="47"/>
        <pc:sldMkLst>
          <pc:docMk/>
          <pc:sldMk cId="3316281508" sldId="660"/>
        </pc:sldMkLst>
      </pc:sldChg>
      <pc:sldChg chg="new del">
        <pc:chgData name="Nguyen Thi Doan Trang" userId="5e07392c-8206-4969-bb7b-58a2f79de5f8" providerId="ADAL" clId="{BA235C5C-D1B8-4161-95E0-03BFFC78EA09}" dt="2022-09-13T01:17:20.666" v="127" actId="47"/>
        <pc:sldMkLst>
          <pc:docMk/>
          <pc:sldMk cId="3234486676" sldId="661"/>
        </pc:sldMkLst>
      </pc:sldChg>
      <pc:sldChg chg="add del setBg">
        <pc:chgData name="Nguyen Thi Doan Trang" userId="5e07392c-8206-4969-bb7b-58a2f79de5f8" providerId="ADAL" clId="{BA235C5C-D1B8-4161-95E0-03BFFC78EA09}" dt="2022-09-13T01:17:51.091" v="131" actId="47"/>
        <pc:sldMkLst>
          <pc:docMk/>
          <pc:sldMk cId="4204747362" sldId="662"/>
        </pc:sldMkLst>
      </pc:sldChg>
      <pc:sldChg chg="add del">
        <pc:chgData name="Nguyen Thi Doan Trang" userId="5e07392c-8206-4969-bb7b-58a2f79de5f8" providerId="ADAL" clId="{BA235C5C-D1B8-4161-95E0-03BFFC78EA09}" dt="2022-09-13T01:17:33.026" v="128" actId="2696"/>
        <pc:sldMkLst>
          <pc:docMk/>
          <pc:sldMk cId="2974867881" sldId="663"/>
        </pc:sldMkLst>
      </pc:sldChg>
      <pc:sldChg chg="add del setBg">
        <pc:chgData name="Nguyen Thi Doan Trang" userId="5e07392c-8206-4969-bb7b-58a2f79de5f8" providerId="ADAL" clId="{BA235C5C-D1B8-4161-95E0-03BFFC78EA09}" dt="2022-09-13T01:31:24.036" v="325"/>
        <pc:sldMkLst>
          <pc:docMk/>
          <pc:sldMk cId="3176007880" sldId="663"/>
        </pc:sldMkLst>
      </pc:sldChg>
      <pc:sldChg chg="new del">
        <pc:chgData name="Nguyen Thi Doan Trang" userId="5e07392c-8206-4969-bb7b-58a2f79de5f8" providerId="ADAL" clId="{BA235C5C-D1B8-4161-95E0-03BFFC78EA09}" dt="2022-09-13T01:17:48.924" v="130" actId="47"/>
        <pc:sldMkLst>
          <pc:docMk/>
          <pc:sldMk cId="3836280235" sldId="663"/>
        </pc:sldMkLst>
      </pc:sldChg>
      <pc:sldChg chg="modSp">
        <pc:chgData name="Nguyen Thi Doan Trang" userId="5e07392c-8206-4969-bb7b-58a2f79de5f8" providerId="ADAL" clId="{BA235C5C-D1B8-4161-95E0-03BFFC78EA09}" dt="2022-09-13T03:47:22.485" v="1263" actId="2711"/>
        <pc:sldMkLst>
          <pc:docMk/>
          <pc:sldMk cId="3319889390" sldId="664"/>
        </pc:sldMkLst>
        <pc:spChg chg="mod">
          <ac:chgData name="Nguyen Thi Doan Trang" userId="5e07392c-8206-4969-bb7b-58a2f79de5f8" providerId="ADAL" clId="{BA235C5C-D1B8-4161-95E0-03BFFC78EA09}" dt="2022-09-13T03:47:22.485" v="1263" actId="2711"/>
          <ac:spMkLst>
            <pc:docMk/>
            <pc:sldMk cId="3319889390" sldId="664"/>
            <ac:spMk id="3" creationId="{00000000-0000-0000-0000-000000000000}"/>
          </ac:spMkLst>
        </pc:spChg>
      </pc:sldChg>
      <pc:sldChg chg="new del">
        <pc:chgData name="Nguyen Thi Doan Trang" userId="5e07392c-8206-4969-bb7b-58a2f79de5f8" providerId="ADAL" clId="{BA235C5C-D1B8-4161-95E0-03BFFC78EA09}" dt="2022-09-13T01:52:08.611" v="509" actId="47"/>
        <pc:sldMkLst>
          <pc:docMk/>
          <pc:sldMk cId="20072149" sldId="665"/>
        </pc:sldMkLst>
      </pc:sldChg>
      <pc:sldChg chg="new del">
        <pc:chgData name="Nguyen Thi Doan Trang" userId="5e07392c-8206-4969-bb7b-58a2f79de5f8" providerId="ADAL" clId="{BA235C5C-D1B8-4161-95E0-03BFFC78EA09}" dt="2022-09-13T01:51:45.692" v="506" actId="47"/>
        <pc:sldMkLst>
          <pc:docMk/>
          <pc:sldMk cId="2353187758" sldId="665"/>
        </pc:sldMkLst>
      </pc:sldChg>
      <pc:sldChg chg="new del">
        <pc:chgData name="Nguyen Thi Doan Trang" userId="5e07392c-8206-4969-bb7b-58a2f79de5f8" providerId="ADAL" clId="{BA235C5C-D1B8-4161-95E0-03BFFC78EA09}" dt="2022-09-13T01:33:52.822" v="355" actId="47"/>
        <pc:sldMkLst>
          <pc:docMk/>
          <pc:sldMk cId="3478471087" sldId="665"/>
        </pc:sldMkLst>
      </pc:sldChg>
      <pc:sldChg chg="modSp add mod">
        <pc:chgData name="Nguyen Thi Doan Trang" userId="5e07392c-8206-4969-bb7b-58a2f79de5f8" providerId="ADAL" clId="{BA235C5C-D1B8-4161-95E0-03BFFC78EA09}" dt="2022-09-13T03:45:15.110" v="1253" actId="255"/>
        <pc:sldMkLst>
          <pc:docMk/>
          <pc:sldMk cId="4052164859" sldId="666"/>
        </pc:sldMkLst>
        <pc:spChg chg="mod">
          <ac:chgData name="Nguyen Thi Doan Trang" userId="5e07392c-8206-4969-bb7b-58a2f79de5f8" providerId="ADAL" clId="{BA235C5C-D1B8-4161-95E0-03BFFC78EA09}" dt="2022-09-13T03:45:15.110" v="1253" actId="255"/>
          <ac:spMkLst>
            <pc:docMk/>
            <pc:sldMk cId="4052164859" sldId="666"/>
            <ac:spMk id="3" creationId="{C52D786C-4398-4212-BB36-A8293A8DF90A}"/>
          </ac:spMkLst>
        </pc:spChg>
        <pc:spChg chg="mod">
          <ac:chgData name="Nguyen Thi Doan Trang" userId="5e07392c-8206-4969-bb7b-58a2f79de5f8" providerId="ADAL" clId="{BA235C5C-D1B8-4161-95E0-03BFFC78EA09}" dt="2022-09-13T01:54:13.001" v="520" actId="123"/>
          <ac:spMkLst>
            <pc:docMk/>
            <pc:sldMk cId="4052164859" sldId="666"/>
            <ac:spMk id="4" creationId="{00000000-0000-0000-0000-000000000000}"/>
          </ac:spMkLst>
        </pc:spChg>
      </pc:sldChg>
      <pc:sldChg chg="new del">
        <pc:chgData name="Nguyen Thi Doan Trang" userId="5e07392c-8206-4969-bb7b-58a2f79de5f8" providerId="ADAL" clId="{BA235C5C-D1B8-4161-95E0-03BFFC78EA09}" dt="2022-09-13T01:59:24.688" v="554" actId="47"/>
        <pc:sldMkLst>
          <pc:docMk/>
          <pc:sldMk cId="3751584739" sldId="667"/>
        </pc:sldMkLst>
      </pc:sldChg>
      <pc:sldChg chg="modSp add">
        <pc:chgData name="Nguyen Thi Doan Trang" userId="5e07392c-8206-4969-bb7b-58a2f79de5f8" providerId="ADAL" clId="{BA235C5C-D1B8-4161-95E0-03BFFC78EA09}" dt="2022-09-13T02:00:26.359" v="561" actId="20577"/>
        <pc:sldMkLst>
          <pc:docMk/>
          <pc:sldMk cId="2356549212" sldId="668"/>
        </pc:sldMkLst>
        <pc:spChg chg="mod">
          <ac:chgData name="Nguyen Thi Doan Trang" userId="5e07392c-8206-4969-bb7b-58a2f79de5f8" providerId="ADAL" clId="{BA235C5C-D1B8-4161-95E0-03BFFC78EA09}" dt="2022-09-13T02:00:26.359" v="561" actId="20577"/>
          <ac:spMkLst>
            <pc:docMk/>
            <pc:sldMk cId="2356549212" sldId="668"/>
            <ac:spMk id="14" creationId="{00000000-0000-0000-0000-000000000000}"/>
          </ac:spMkLst>
        </pc:spChg>
      </pc:sldChg>
      <pc:sldChg chg="modSp add">
        <pc:chgData name="Nguyen Thi Doan Trang" userId="5e07392c-8206-4969-bb7b-58a2f79de5f8" providerId="ADAL" clId="{BA235C5C-D1B8-4161-95E0-03BFFC78EA09}" dt="2022-09-13T01:59:54.169" v="557" actId="207"/>
        <pc:sldMkLst>
          <pc:docMk/>
          <pc:sldMk cId="3223693731" sldId="669"/>
        </pc:sldMkLst>
        <pc:spChg chg="mod">
          <ac:chgData name="Nguyen Thi Doan Trang" userId="5e07392c-8206-4969-bb7b-58a2f79de5f8" providerId="ADAL" clId="{BA235C5C-D1B8-4161-95E0-03BFFC78EA09}" dt="2022-09-13T01:59:54.169" v="557" actId="207"/>
          <ac:spMkLst>
            <pc:docMk/>
            <pc:sldMk cId="3223693731" sldId="669"/>
            <ac:spMk id="14" creationId="{00000000-0000-0000-0000-000000000000}"/>
          </ac:spMkLst>
        </pc:spChg>
      </pc:sldChg>
      <pc:sldChg chg="new del">
        <pc:chgData name="Nguyen Thi Doan Trang" userId="5e07392c-8206-4969-bb7b-58a2f79de5f8" providerId="ADAL" clId="{BA235C5C-D1B8-4161-95E0-03BFFC78EA09}" dt="2022-09-13T02:24:15.300" v="668" actId="47"/>
        <pc:sldMkLst>
          <pc:docMk/>
          <pc:sldMk cId="1098858752" sldId="670"/>
        </pc:sldMkLst>
      </pc:sldChg>
      <pc:sldChg chg="new del">
        <pc:chgData name="Nguyen Thi Doan Trang" userId="5e07392c-8206-4969-bb7b-58a2f79de5f8" providerId="ADAL" clId="{BA235C5C-D1B8-4161-95E0-03BFFC78EA09}" dt="2022-09-13T02:51:21.688" v="897" actId="47"/>
        <pc:sldMkLst>
          <pc:docMk/>
          <pc:sldMk cId="1939745275" sldId="670"/>
        </pc:sldMkLst>
      </pc:sldChg>
      <pc:sldChg chg="new del">
        <pc:chgData name="Nguyen Thi Doan Trang" userId="5e07392c-8206-4969-bb7b-58a2f79de5f8" providerId="ADAL" clId="{BA235C5C-D1B8-4161-95E0-03BFFC78EA09}" dt="2022-09-13T02:21:53.797" v="666" actId="47"/>
        <pc:sldMkLst>
          <pc:docMk/>
          <pc:sldMk cId="2532528154" sldId="670"/>
        </pc:sldMkLst>
      </pc:sldChg>
      <pc:sldChg chg="new del">
        <pc:chgData name="Nguyen Thi Doan Trang" userId="5e07392c-8206-4969-bb7b-58a2f79de5f8" providerId="ADAL" clId="{BA235C5C-D1B8-4161-95E0-03BFFC78EA09}" dt="2022-09-13T02:24:36.920" v="672" actId="47"/>
        <pc:sldMkLst>
          <pc:docMk/>
          <pc:sldMk cId="2625098581" sldId="670"/>
        </pc:sldMkLst>
      </pc:sldChg>
      <pc:sldChg chg="addSp delSp modSp add del mod setBg delAnim modAnim">
        <pc:chgData name="Nguyen Thi Doan Trang" userId="5e07392c-8206-4969-bb7b-58a2f79de5f8" providerId="ADAL" clId="{BA235C5C-D1B8-4161-95E0-03BFFC78EA09}" dt="2022-09-13T02:53:56.268" v="925" actId="47"/>
        <pc:sldMkLst>
          <pc:docMk/>
          <pc:sldMk cId="563956367" sldId="671"/>
        </pc:sldMkLst>
        <pc:spChg chg="del mod">
          <ac:chgData name="Nguyen Thi Doan Trang" userId="5e07392c-8206-4969-bb7b-58a2f79de5f8" providerId="ADAL" clId="{BA235C5C-D1B8-4161-95E0-03BFFC78EA09}" dt="2022-09-13T02:53:18.269" v="916" actId="21"/>
          <ac:spMkLst>
            <pc:docMk/>
            <pc:sldMk cId="563956367" sldId="671"/>
            <ac:spMk id="2" creationId="{5A9DEA7C-FDEE-41FE-3FF3-D9628641CBBA}"/>
          </ac:spMkLst>
        </pc:spChg>
        <pc:spChg chg="add del mod">
          <ac:chgData name="Nguyen Thi Doan Trang" userId="5e07392c-8206-4969-bb7b-58a2f79de5f8" providerId="ADAL" clId="{BA235C5C-D1B8-4161-95E0-03BFFC78EA09}" dt="2022-09-13T02:53:36.868" v="920" actId="478"/>
          <ac:spMkLst>
            <pc:docMk/>
            <pc:sldMk cId="563956367" sldId="671"/>
            <ac:spMk id="4" creationId="{54260BDD-9FDA-08C8-F9FB-D5C349DA6C08}"/>
          </ac:spMkLst>
        </pc:spChg>
        <pc:spChg chg="mod">
          <ac:chgData name="Nguyen Thi Doan Trang" userId="5e07392c-8206-4969-bb7b-58a2f79de5f8" providerId="ADAL" clId="{BA235C5C-D1B8-4161-95E0-03BFFC78EA09}" dt="2022-09-13T02:52:53.354" v="912"/>
          <ac:spMkLst>
            <pc:docMk/>
            <pc:sldMk cId="563956367" sldId="671"/>
            <ac:spMk id="6" creationId="{00000000-0000-0000-0000-000000000000}"/>
          </ac:spMkLst>
        </pc:spChg>
      </pc:sldChg>
      <pc:sldChg chg="new del">
        <pc:chgData name="Nguyen Thi Doan Trang" userId="5e07392c-8206-4969-bb7b-58a2f79de5f8" providerId="ADAL" clId="{BA235C5C-D1B8-4161-95E0-03BFFC78EA09}" dt="2022-09-13T02:53:09.573" v="915" actId="47"/>
        <pc:sldMkLst>
          <pc:docMk/>
          <pc:sldMk cId="1067934916" sldId="672"/>
        </pc:sldMkLst>
      </pc:sldChg>
      <pc:sldChg chg="add del setBg">
        <pc:chgData name="Nguyen Thi Doan Trang" userId="5e07392c-8206-4969-bb7b-58a2f79de5f8" providerId="ADAL" clId="{BA235C5C-D1B8-4161-95E0-03BFFC78EA09}" dt="2022-09-13T02:51:41.490" v="901"/>
        <pc:sldMkLst>
          <pc:docMk/>
          <pc:sldMk cId="1887947344" sldId="672"/>
        </pc:sldMkLst>
      </pc:sldChg>
      <pc:sldChg chg="add del setBg">
        <pc:chgData name="Nguyen Thi Doan Trang" userId="5e07392c-8206-4969-bb7b-58a2f79de5f8" providerId="ADAL" clId="{BA235C5C-D1B8-4161-95E0-03BFFC78EA09}" dt="2022-09-13T02:51:40.701" v="900"/>
        <pc:sldMkLst>
          <pc:docMk/>
          <pc:sldMk cId="1770839723" sldId="673"/>
        </pc:sldMkLst>
      </pc:sldChg>
      <pc:sldChg chg="addSp delSp modSp add mod delAnim modAnim">
        <pc:chgData name="Nguyen Thi Doan Trang" userId="5e07392c-8206-4969-bb7b-58a2f79de5f8" providerId="ADAL" clId="{BA235C5C-D1B8-4161-95E0-03BFFC78EA09}" dt="2022-09-13T03:53:49.093" v="1312" actId="114"/>
        <pc:sldMkLst>
          <pc:docMk/>
          <pc:sldMk cId="3497226126" sldId="673"/>
        </pc:sldMkLst>
        <pc:spChg chg="del">
          <ac:chgData name="Nguyen Thi Doan Trang" userId="5e07392c-8206-4969-bb7b-58a2f79de5f8" providerId="ADAL" clId="{BA235C5C-D1B8-4161-95E0-03BFFC78EA09}" dt="2022-09-13T02:53:21.019" v="917" actId="478"/>
          <ac:spMkLst>
            <pc:docMk/>
            <pc:sldMk cId="3497226126" sldId="673"/>
            <ac:spMk id="2" creationId="{5A9DEA7C-FDEE-41FE-3FF3-D9628641CBBA}"/>
          </ac:spMkLst>
        </pc:spChg>
        <pc:spChg chg="add del mod">
          <ac:chgData name="Nguyen Thi Doan Trang" userId="5e07392c-8206-4969-bb7b-58a2f79de5f8" providerId="ADAL" clId="{BA235C5C-D1B8-4161-95E0-03BFFC78EA09}" dt="2022-09-13T02:53:28.805" v="919" actId="478"/>
          <ac:spMkLst>
            <pc:docMk/>
            <pc:sldMk cId="3497226126" sldId="673"/>
            <ac:spMk id="4" creationId="{4176019B-950F-3660-9316-B3C8B206491F}"/>
          </ac:spMkLst>
        </pc:spChg>
        <pc:spChg chg="add mod">
          <ac:chgData name="Nguyen Thi Doan Trang" userId="5e07392c-8206-4969-bb7b-58a2f79de5f8" providerId="ADAL" clId="{BA235C5C-D1B8-4161-95E0-03BFFC78EA09}" dt="2022-09-13T03:52:52.532" v="1309" actId="2711"/>
          <ac:spMkLst>
            <pc:docMk/>
            <pc:sldMk cId="3497226126" sldId="673"/>
            <ac:spMk id="5" creationId="{29D93CFA-9F3C-636F-5C27-800205385B45}"/>
          </ac:spMkLst>
        </pc:spChg>
        <pc:spChg chg="del">
          <ac:chgData name="Nguyen Thi Doan Trang" userId="5e07392c-8206-4969-bb7b-58a2f79de5f8" providerId="ADAL" clId="{BA235C5C-D1B8-4161-95E0-03BFFC78EA09}" dt="2022-09-13T02:53:44.146" v="921" actId="478"/>
          <ac:spMkLst>
            <pc:docMk/>
            <pc:sldMk cId="3497226126" sldId="673"/>
            <ac:spMk id="6" creationId="{00000000-0000-0000-0000-000000000000}"/>
          </ac:spMkLst>
        </pc:spChg>
        <pc:spChg chg="add mod">
          <ac:chgData name="Nguyen Thi Doan Trang" userId="5e07392c-8206-4969-bb7b-58a2f79de5f8" providerId="ADAL" clId="{BA235C5C-D1B8-4161-95E0-03BFFC78EA09}" dt="2022-09-13T03:53:49.093" v="1312" actId="114"/>
          <ac:spMkLst>
            <pc:docMk/>
            <pc:sldMk cId="3497226126" sldId="673"/>
            <ac:spMk id="8" creationId="{41CA2DA5-025D-E9CB-0BF8-5E5CBFF95C5E}"/>
          </ac:spMkLst>
        </pc:spChg>
        <pc:picChg chg="add del">
          <ac:chgData name="Nguyen Thi Doan Trang" userId="5e07392c-8206-4969-bb7b-58a2f79de5f8" providerId="ADAL" clId="{BA235C5C-D1B8-4161-95E0-03BFFC78EA09}" dt="2022-09-13T02:53:51.516" v="923"/>
          <ac:picMkLst>
            <pc:docMk/>
            <pc:sldMk cId="3497226126" sldId="673"/>
            <ac:picMk id="7" creationId="{6B5A00CD-1160-33C0-2A24-187281347B5B}"/>
          </ac:picMkLst>
        </pc:picChg>
      </pc:sldChg>
      <pc:sldChg chg="new del">
        <pc:chgData name="Nguyen Thi Doan Trang" userId="5e07392c-8206-4969-bb7b-58a2f79de5f8" providerId="ADAL" clId="{BA235C5C-D1B8-4161-95E0-03BFFC78EA09}" dt="2022-09-13T02:56:52.459" v="938" actId="47"/>
        <pc:sldMkLst>
          <pc:docMk/>
          <pc:sldMk cId="2186092474" sldId="674"/>
        </pc:sldMkLst>
      </pc:sldChg>
      <pc:sldChg chg="new del">
        <pc:chgData name="Nguyen Thi Doan Trang" userId="5e07392c-8206-4969-bb7b-58a2f79de5f8" providerId="ADAL" clId="{BA235C5C-D1B8-4161-95E0-03BFFC78EA09}" dt="2022-09-13T02:56:53.725" v="939" actId="47"/>
        <pc:sldMkLst>
          <pc:docMk/>
          <pc:sldMk cId="2033025195" sldId="675"/>
        </pc:sldMkLst>
      </pc:sldChg>
      <pc:sldChg chg="addSp new del mod">
        <pc:chgData name="Nguyen Thi Doan Trang" userId="5e07392c-8206-4969-bb7b-58a2f79de5f8" providerId="ADAL" clId="{BA235C5C-D1B8-4161-95E0-03BFFC78EA09}" dt="2022-09-13T02:57:42.465" v="941" actId="47"/>
        <pc:sldMkLst>
          <pc:docMk/>
          <pc:sldMk cId="728716145" sldId="676"/>
        </pc:sldMkLst>
        <pc:spChg chg="add">
          <ac:chgData name="Nguyen Thi Doan Trang" userId="5e07392c-8206-4969-bb7b-58a2f79de5f8" providerId="ADAL" clId="{BA235C5C-D1B8-4161-95E0-03BFFC78EA09}" dt="2022-09-13T02:57:36.144" v="940" actId="22"/>
          <ac:spMkLst>
            <pc:docMk/>
            <pc:sldMk cId="728716145" sldId="676"/>
            <ac:spMk id="5" creationId="{3C71D836-44AB-2B4C-D21C-C18EE8865B8D}"/>
          </ac:spMkLst>
        </pc:spChg>
      </pc:sldChg>
      <pc:sldChg chg="new del">
        <pc:chgData name="Nguyen Thi Doan Trang" userId="5e07392c-8206-4969-bb7b-58a2f79de5f8" providerId="ADAL" clId="{BA235C5C-D1B8-4161-95E0-03BFFC78EA09}" dt="2022-09-13T02:58:08.752" v="946" actId="47"/>
        <pc:sldMkLst>
          <pc:docMk/>
          <pc:sldMk cId="87649312" sldId="677"/>
        </pc:sldMkLst>
      </pc:sldChg>
      <pc:sldChg chg="new del">
        <pc:chgData name="Nguyen Thi Doan Trang" userId="5e07392c-8206-4969-bb7b-58a2f79de5f8" providerId="ADAL" clId="{BA235C5C-D1B8-4161-95E0-03BFFC78EA09}" dt="2022-09-13T03:08:39.557" v="1017" actId="47"/>
        <pc:sldMkLst>
          <pc:docMk/>
          <pc:sldMk cId="3567373670" sldId="678"/>
        </pc:sldMkLst>
      </pc:sldChg>
      <pc:sldChg chg="new del">
        <pc:chgData name="Nguyen Thi Doan Trang" userId="5e07392c-8206-4969-bb7b-58a2f79de5f8" providerId="ADAL" clId="{BA235C5C-D1B8-4161-95E0-03BFFC78EA09}" dt="2022-09-13T03:08:37.842" v="1016" actId="47"/>
        <pc:sldMkLst>
          <pc:docMk/>
          <pc:sldMk cId="2874688354" sldId="679"/>
        </pc:sldMkLst>
      </pc:sldChg>
      <pc:sldChg chg="new del">
        <pc:chgData name="Nguyen Thi Doan Trang" userId="5e07392c-8206-4969-bb7b-58a2f79de5f8" providerId="ADAL" clId="{BA235C5C-D1B8-4161-95E0-03BFFC78EA09}" dt="2022-09-13T03:08:36.656" v="1015" actId="47"/>
        <pc:sldMkLst>
          <pc:docMk/>
          <pc:sldMk cId="1082016172" sldId="680"/>
        </pc:sldMkLst>
      </pc:sldChg>
      <pc:sldChg chg="add del setBg">
        <pc:chgData name="Nguyen Thi Doan Trang" userId="5e07392c-8206-4969-bb7b-58a2f79de5f8" providerId="ADAL" clId="{BA235C5C-D1B8-4161-95E0-03BFFC78EA09}" dt="2022-09-13T02:59:01.018" v="953" actId="47"/>
        <pc:sldMkLst>
          <pc:docMk/>
          <pc:sldMk cId="1532933676" sldId="681"/>
        </pc:sldMkLst>
      </pc:sldChg>
      <pc:sldChg chg="addSp modSp add mod modAnim">
        <pc:chgData name="Nguyen Thi Doan Trang" userId="5e07392c-8206-4969-bb7b-58a2f79de5f8" providerId="ADAL" clId="{BA235C5C-D1B8-4161-95E0-03BFFC78EA09}" dt="2022-09-13T03:57:19.029" v="1331" actId="2711"/>
        <pc:sldMkLst>
          <pc:docMk/>
          <pc:sldMk cId="2045581953" sldId="682"/>
        </pc:sldMkLst>
        <pc:spChg chg="mod">
          <ac:chgData name="Nguyen Thi Doan Trang" userId="5e07392c-8206-4969-bb7b-58a2f79de5f8" providerId="ADAL" clId="{BA235C5C-D1B8-4161-95E0-03BFFC78EA09}" dt="2022-09-13T03:57:03.163" v="1330" actId="2711"/>
          <ac:spMkLst>
            <pc:docMk/>
            <pc:sldMk cId="2045581953" sldId="682"/>
            <ac:spMk id="2" creationId="{00000000-0000-0000-0000-000000000000}"/>
          </ac:spMkLst>
        </pc:spChg>
        <pc:spChg chg="add mod">
          <ac:chgData name="Nguyen Thi Doan Trang" userId="5e07392c-8206-4969-bb7b-58a2f79de5f8" providerId="ADAL" clId="{BA235C5C-D1B8-4161-95E0-03BFFC78EA09}" dt="2022-09-13T03:08:31.761" v="1014"/>
          <ac:spMkLst>
            <pc:docMk/>
            <pc:sldMk cId="2045581953" sldId="682"/>
            <ac:spMk id="3" creationId="{E11FC4E1-941C-C72B-72AB-40ABFD34DE65}"/>
          </ac:spMkLst>
        </pc:spChg>
        <pc:spChg chg="add mod">
          <ac:chgData name="Nguyen Thi Doan Trang" userId="5e07392c-8206-4969-bb7b-58a2f79de5f8" providerId="ADAL" clId="{BA235C5C-D1B8-4161-95E0-03BFFC78EA09}" dt="2022-09-13T03:57:19.029" v="1331" actId="2711"/>
          <ac:spMkLst>
            <pc:docMk/>
            <pc:sldMk cId="2045581953" sldId="682"/>
            <ac:spMk id="5" creationId="{F2C0130D-D704-3AC6-0314-DB64ADE29EE3}"/>
          </ac:spMkLst>
        </pc:spChg>
      </pc:sldChg>
      <pc:sldChg chg="addSp delSp modSp add mod delAnim modAnim">
        <pc:chgData name="Nguyen Thi Doan Trang" userId="5e07392c-8206-4969-bb7b-58a2f79de5f8" providerId="ADAL" clId="{BA235C5C-D1B8-4161-95E0-03BFFC78EA09}" dt="2022-09-13T07:40:52.659" v="1382" actId="20577"/>
        <pc:sldMkLst>
          <pc:docMk/>
          <pc:sldMk cId="3648707606" sldId="683"/>
        </pc:sldMkLst>
        <pc:spChg chg="mod">
          <ac:chgData name="Nguyen Thi Doan Trang" userId="5e07392c-8206-4969-bb7b-58a2f79de5f8" providerId="ADAL" clId="{BA235C5C-D1B8-4161-95E0-03BFFC78EA09}" dt="2022-09-13T07:40:52.659" v="1382" actId="20577"/>
          <ac:spMkLst>
            <pc:docMk/>
            <pc:sldMk cId="3648707606" sldId="683"/>
            <ac:spMk id="2" creationId="{00000000-0000-0000-0000-000000000000}"/>
          </ac:spMkLst>
        </pc:spChg>
        <pc:spChg chg="add del mod">
          <ac:chgData name="Nguyen Thi Doan Trang" userId="5e07392c-8206-4969-bb7b-58a2f79de5f8" providerId="ADAL" clId="{BA235C5C-D1B8-4161-95E0-03BFFC78EA09}" dt="2022-09-13T03:17:19.777" v="1126" actId="478"/>
          <ac:spMkLst>
            <pc:docMk/>
            <pc:sldMk cId="3648707606" sldId="683"/>
            <ac:spMk id="3" creationId="{E5D279EE-6382-7B0B-1A76-70A18052A9F1}"/>
          </ac:spMkLst>
        </pc:spChg>
      </pc:sldChg>
      <pc:sldChg chg="addSp modSp add mod modAnim">
        <pc:chgData name="Nguyen Thi Doan Trang" userId="5e07392c-8206-4969-bb7b-58a2f79de5f8" providerId="ADAL" clId="{BA235C5C-D1B8-4161-95E0-03BFFC78EA09}" dt="2022-09-13T03:55:37.269" v="1325" actId="2711"/>
        <pc:sldMkLst>
          <pc:docMk/>
          <pc:sldMk cId="1159601518" sldId="684"/>
        </pc:sldMkLst>
        <pc:spChg chg="mod">
          <ac:chgData name="Nguyen Thi Doan Trang" userId="5e07392c-8206-4969-bb7b-58a2f79de5f8" providerId="ADAL" clId="{BA235C5C-D1B8-4161-95E0-03BFFC78EA09}" dt="2022-09-13T03:55:37.269" v="1325" actId="2711"/>
          <ac:spMkLst>
            <pc:docMk/>
            <pc:sldMk cId="1159601518" sldId="684"/>
            <ac:spMk id="2" creationId="{00000000-0000-0000-0000-000000000000}"/>
          </ac:spMkLst>
        </pc:spChg>
        <pc:spChg chg="add mod">
          <ac:chgData name="Nguyen Thi Doan Trang" userId="5e07392c-8206-4969-bb7b-58a2f79de5f8" providerId="ADAL" clId="{BA235C5C-D1B8-4161-95E0-03BFFC78EA09}" dt="2022-09-13T03:18:45.408" v="1153" actId="14100"/>
          <ac:spMkLst>
            <pc:docMk/>
            <pc:sldMk cId="1159601518" sldId="684"/>
            <ac:spMk id="3" creationId="{13758C77-822D-3119-07B6-4806694376E4}"/>
          </ac:spMkLst>
        </pc:spChg>
        <pc:spChg chg="add mod">
          <ac:chgData name="Nguyen Thi Doan Trang" userId="5e07392c-8206-4969-bb7b-58a2f79de5f8" providerId="ADAL" clId="{BA235C5C-D1B8-4161-95E0-03BFFC78EA09}" dt="2022-09-13T03:18:40.802" v="1152" actId="14100"/>
          <ac:spMkLst>
            <pc:docMk/>
            <pc:sldMk cId="1159601518" sldId="684"/>
            <ac:spMk id="5" creationId="{B9FF4231-43C7-418D-05E2-096D42FC190A}"/>
          </ac:spMkLst>
        </pc:spChg>
      </pc:sldChg>
      <pc:sldChg chg="addSp modSp add mod modAnim">
        <pc:chgData name="Nguyen Thi Doan Trang" userId="5e07392c-8206-4969-bb7b-58a2f79de5f8" providerId="ADAL" clId="{BA235C5C-D1B8-4161-95E0-03BFFC78EA09}" dt="2022-09-13T03:55:24.469" v="1324" actId="2711"/>
        <pc:sldMkLst>
          <pc:docMk/>
          <pc:sldMk cId="179935811" sldId="685"/>
        </pc:sldMkLst>
        <pc:spChg chg="mod">
          <ac:chgData name="Nguyen Thi Doan Trang" userId="5e07392c-8206-4969-bb7b-58a2f79de5f8" providerId="ADAL" clId="{BA235C5C-D1B8-4161-95E0-03BFFC78EA09}" dt="2022-09-13T03:55:24.469" v="1324" actId="2711"/>
          <ac:spMkLst>
            <pc:docMk/>
            <pc:sldMk cId="179935811" sldId="685"/>
            <ac:spMk id="2" creationId="{00000000-0000-0000-0000-000000000000}"/>
          </ac:spMkLst>
        </pc:spChg>
        <pc:spChg chg="add mod">
          <ac:chgData name="Nguyen Thi Doan Trang" userId="5e07392c-8206-4969-bb7b-58a2f79de5f8" providerId="ADAL" clId="{BA235C5C-D1B8-4161-95E0-03BFFC78EA09}" dt="2022-09-13T03:11:23.576" v="1047" actId="1076"/>
          <ac:spMkLst>
            <pc:docMk/>
            <pc:sldMk cId="179935811" sldId="685"/>
            <ac:spMk id="3" creationId="{FC2CF297-CAAB-F72E-59FB-CC446D86FBBE}"/>
          </ac:spMkLst>
        </pc:spChg>
        <pc:spChg chg="add mod">
          <ac:chgData name="Nguyen Thi Doan Trang" userId="5e07392c-8206-4969-bb7b-58a2f79de5f8" providerId="ADAL" clId="{BA235C5C-D1B8-4161-95E0-03BFFC78EA09}" dt="2022-09-13T03:55:18.409" v="1323" actId="14100"/>
          <ac:spMkLst>
            <pc:docMk/>
            <pc:sldMk cId="179935811" sldId="685"/>
            <ac:spMk id="5" creationId="{B6272265-94F5-5848-D77E-F1D8A41C17C9}"/>
          </ac:spMkLst>
        </pc:spChg>
      </pc:sldChg>
      <pc:sldChg chg="addSp modSp add mod modAnim">
        <pc:chgData name="Nguyen Thi Doan Trang" userId="5e07392c-8206-4969-bb7b-58a2f79de5f8" providerId="ADAL" clId="{BA235C5C-D1B8-4161-95E0-03BFFC78EA09}" dt="2022-09-13T03:56:38.447" v="1329" actId="1076"/>
        <pc:sldMkLst>
          <pc:docMk/>
          <pc:sldMk cId="3299859826" sldId="686"/>
        </pc:sldMkLst>
        <pc:spChg chg="mod">
          <ac:chgData name="Nguyen Thi Doan Trang" userId="5e07392c-8206-4969-bb7b-58a2f79de5f8" providerId="ADAL" clId="{BA235C5C-D1B8-4161-95E0-03BFFC78EA09}" dt="2022-09-13T03:56:38.447" v="1329" actId="1076"/>
          <ac:spMkLst>
            <pc:docMk/>
            <pc:sldMk cId="3299859826" sldId="686"/>
            <ac:spMk id="2" creationId="{00000000-0000-0000-0000-000000000000}"/>
          </ac:spMkLst>
        </pc:spChg>
        <pc:spChg chg="add mod">
          <ac:chgData name="Nguyen Thi Doan Trang" userId="5e07392c-8206-4969-bb7b-58a2f79de5f8" providerId="ADAL" clId="{BA235C5C-D1B8-4161-95E0-03BFFC78EA09}" dt="2022-09-13T03:54:50.207" v="1319" actId="1076"/>
          <ac:spMkLst>
            <pc:docMk/>
            <pc:sldMk cId="3299859826" sldId="686"/>
            <ac:spMk id="3" creationId="{008BC5A1-A71B-1648-CCBC-34E08B02E896}"/>
          </ac:spMkLst>
        </pc:spChg>
        <pc:spChg chg="add mod">
          <ac:chgData name="Nguyen Thi Doan Trang" userId="5e07392c-8206-4969-bb7b-58a2f79de5f8" providerId="ADAL" clId="{BA235C5C-D1B8-4161-95E0-03BFFC78EA09}" dt="2022-09-13T03:54:53.455" v="1320" actId="1076"/>
          <ac:spMkLst>
            <pc:docMk/>
            <pc:sldMk cId="3299859826" sldId="686"/>
            <ac:spMk id="5" creationId="{DC14E4FD-574C-3204-937A-CAEEBF392889}"/>
          </ac:spMkLst>
        </pc:spChg>
      </pc:sldChg>
      <pc:sldChg chg="new del">
        <pc:chgData name="Nguyen Thi Doan Trang" userId="5e07392c-8206-4969-bb7b-58a2f79de5f8" providerId="ADAL" clId="{BA235C5C-D1B8-4161-95E0-03BFFC78EA09}" dt="2022-09-13T03:29:00.886" v="1187" actId="47"/>
        <pc:sldMkLst>
          <pc:docMk/>
          <pc:sldMk cId="1372013130" sldId="687"/>
        </pc:sldMkLst>
      </pc:sldChg>
      <pc:sldChg chg="addSp delSp modSp mod modAnim">
        <pc:chgData name="Nguyen Thi Doan Trang" userId="5e07392c-8206-4969-bb7b-58a2f79de5f8" providerId="ADAL" clId="{BA235C5C-D1B8-4161-95E0-03BFFC78EA09}" dt="2022-09-13T07:16:29.125" v="1347" actId="20577"/>
        <pc:sldMkLst>
          <pc:docMk/>
          <pc:sldMk cId="4028911655" sldId="688"/>
        </pc:sldMkLst>
        <pc:spChg chg="mod">
          <ac:chgData name="Nguyen Thi Doan Trang" userId="5e07392c-8206-4969-bb7b-58a2f79de5f8" providerId="ADAL" clId="{BA235C5C-D1B8-4161-95E0-03BFFC78EA09}" dt="2022-09-13T03:48:20.197" v="1268" actId="2711"/>
          <ac:spMkLst>
            <pc:docMk/>
            <pc:sldMk cId="4028911655" sldId="688"/>
            <ac:spMk id="3" creationId="{00000000-0000-0000-0000-000000000000}"/>
          </ac:spMkLst>
        </pc:spChg>
        <pc:spChg chg="add del">
          <ac:chgData name="Nguyen Thi Doan Trang" userId="5e07392c-8206-4969-bb7b-58a2f79de5f8" providerId="ADAL" clId="{BA235C5C-D1B8-4161-95E0-03BFFC78EA09}" dt="2022-09-13T03:30:22.965" v="1198" actId="22"/>
          <ac:spMkLst>
            <pc:docMk/>
            <pc:sldMk cId="4028911655" sldId="688"/>
            <ac:spMk id="4" creationId="{D206D956-079B-8CA5-CD5D-158F55F5C549}"/>
          </ac:spMkLst>
        </pc:spChg>
        <pc:spChg chg="mod">
          <ac:chgData name="Nguyen Thi Doan Trang" userId="5e07392c-8206-4969-bb7b-58a2f79de5f8" providerId="ADAL" clId="{BA235C5C-D1B8-4161-95E0-03BFFC78EA09}" dt="2022-09-13T07:16:29.125" v="1347" actId="20577"/>
          <ac:spMkLst>
            <pc:docMk/>
            <pc:sldMk cId="4028911655" sldId="688"/>
            <ac:spMk id="6" creationId="{00000000-0000-0000-0000-000000000000}"/>
          </ac:spMkLst>
        </pc:spChg>
      </pc:sldChg>
      <pc:sldMasterChg chg="del delSldLayout">
        <pc:chgData name="Nguyen Thi Doan Trang" userId="5e07392c-8206-4969-bb7b-58a2f79de5f8" providerId="ADAL" clId="{BA235C5C-D1B8-4161-95E0-03BFFC78EA09}" dt="2022-09-13T03:32:04.530" v="1219" actId="47"/>
        <pc:sldMasterMkLst>
          <pc:docMk/>
          <pc:sldMasterMk cId="3331092871" sldId="2147484352"/>
        </pc:sldMasterMkLst>
        <pc:sldLayoutChg chg="del">
          <pc:chgData name="Nguyen Thi Doan Trang" userId="5e07392c-8206-4969-bb7b-58a2f79de5f8" providerId="ADAL" clId="{BA235C5C-D1B8-4161-95E0-03BFFC78EA09}" dt="2022-09-13T03:32:04.530" v="1219" actId="47"/>
          <pc:sldLayoutMkLst>
            <pc:docMk/>
            <pc:sldMasterMk cId="3331092871" sldId="2147484352"/>
            <pc:sldLayoutMk cId="3889481033" sldId="2147484353"/>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3247677127" sldId="2147484354"/>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2884243029" sldId="2147484355"/>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1497963975" sldId="2147484356"/>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765299735" sldId="2147484357"/>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2930802198" sldId="2147484358"/>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190070662" sldId="2147484359"/>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1536387590" sldId="2147484360"/>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2898296920" sldId="2147484361"/>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4092936716" sldId="2147484362"/>
          </pc:sldLayoutMkLst>
        </pc:sldLayoutChg>
        <pc:sldLayoutChg chg="del">
          <pc:chgData name="Nguyen Thi Doan Trang" userId="5e07392c-8206-4969-bb7b-58a2f79de5f8" providerId="ADAL" clId="{BA235C5C-D1B8-4161-95E0-03BFFC78EA09}" dt="2022-09-13T03:32:04.530" v="1219" actId="47"/>
          <pc:sldLayoutMkLst>
            <pc:docMk/>
            <pc:sldMasterMk cId="3331092871" sldId="2147484352"/>
            <pc:sldLayoutMk cId="3647902427" sldId="2147484363"/>
          </pc:sldLayoutMkLst>
        </pc:sldLayoutChg>
      </pc:sldMasterChg>
    </pc:docChg>
  </pc:docChgLst>
  <pc:docChgLst>
    <pc:chgData name="Nguyen Thi Doan Trang" userId="5e07392c-8206-4969-bb7b-58a2f79de5f8" providerId="ADAL" clId="{B93F4D74-B6EE-4B04-A316-83DBFB9A72CF}"/>
    <pc:docChg chg="modSld">
      <pc:chgData name="Nguyen Thi Doan Trang" userId="5e07392c-8206-4969-bb7b-58a2f79de5f8" providerId="ADAL" clId="{B93F4D74-B6EE-4B04-A316-83DBFB9A72CF}" dt="2022-09-12T09:33:46.406" v="1" actId="571"/>
      <pc:docMkLst>
        <pc:docMk/>
      </pc:docMkLst>
      <pc:sldChg chg="addSp modSp">
        <pc:chgData name="Nguyen Thi Doan Trang" userId="5e07392c-8206-4969-bb7b-58a2f79de5f8" providerId="ADAL" clId="{B93F4D74-B6EE-4B04-A316-83DBFB9A72CF}" dt="2022-09-12T09:33:46.406" v="1" actId="571"/>
        <pc:sldMkLst>
          <pc:docMk/>
          <pc:sldMk cId="2314788166" sldId="524"/>
        </pc:sldMkLst>
        <pc:spChg chg="add mod">
          <ac:chgData name="Nguyen Thi Doan Trang" userId="5e07392c-8206-4969-bb7b-58a2f79de5f8" providerId="ADAL" clId="{B93F4D74-B6EE-4B04-A316-83DBFB9A72CF}" dt="2022-09-12T09:33:46.406" v="1" actId="571"/>
          <ac:spMkLst>
            <pc:docMk/>
            <pc:sldMk cId="2314788166" sldId="524"/>
            <ac:spMk id="2" creationId="{1E216460-59F7-BAE8-F247-58D1C6DE2F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pPr>
              <a:defRPr/>
            </a:pPr>
            <a:fld id="{58C4BE7D-CB8B-4ED4-93A7-0812B2F7CDAA}" type="datetimeFigureOut">
              <a:rPr lang="en-US"/>
              <a:pPr>
                <a:defRPr/>
              </a:pPr>
              <a:t>9/16/2022</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pPr>
              <a:defRPr/>
            </a:pPr>
            <a:fld id="{3A7FB3BF-5A18-4D71-9EB7-B91EC4203220}" type="slidenum">
              <a:rPr lang="en-US"/>
              <a:pPr>
                <a:defRPr/>
              </a:pPr>
              <a:t>‹#›</a:t>
            </a:fld>
            <a:endParaRPr lang="en-US"/>
          </a:p>
        </p:txBody>
      </p:sp>
    </p:spTree>
    <p:extLst>
      <p:ext uri="{BB962C8B-B14F-4D97-AF65-F5344CB8AC3E}">
        <p14:creationId xmlns:p14="http://schemas.microsoft.com/office/powerpoint/2010/main" val="35145853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xfrm>
            <a:off x="79375" y="739775"/>
            <a:ext cx="6577013" cy="37004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842634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67F696-2B9B-470E-B82E-BDF7D049CA0E}" type="slidenum">
              <a:rPr lang="en-US"/>
              <a:pPr>
                <a:defRPr/>
              </a:pPr>
              <a:t>‹#›</a:t>
            </a:fld>
            <a:endParaRPr lang="en-US"/>
          </a:p>
        </p:txBody>
      </p:sp>
    </p:spTree>
    <p:extLst>
      <p:ext uri="{BB962C8B-B14F-4D97-AF65-F5344CB8AC3E}">
        <p14:creationId xmlns:p14="http://schemas.microsoft.com/office/powerpoint/2010/main" val="392204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A18113-D8E2-4270-A09D-CE661F4E2041}" type="slidenum">
              <a:rPr lang="en-US"/>
              <a:pPr>
                <a:defRPr/>
              </a:pPr>
              <a:t>‹#›</a:t>
            </a:fld>
            <a:endParaRPr lang="en-US"/>
          </a:p>
        </p:txBody>
      </p:sp>
    </p:spTree>
    <p:extLst>
      <p:ext uri="{BB962C8B-B14F-4D97-AF65-F5344CB8AC3E}">
        <p14:creationId xmlns:p14="http://schemas.microsoft.com/office/powerpoint/2010/main" val="3817649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28693A-EE57-4F88-968B-E5985031FF7E}" type="slidenum">
              <a:rPr lang="en-US"/>
              <a:pPr>
                <a:defRPr/>
              </a:pPr>
              <a:t>‹#›</a:t>
            </a:fld>
            <a:endParaRPr lang="en-US"/>
          </a:p>
        </p:txBody>
      </p:sp>
    </p:spTree>
    <p:extLst>
      <p:ext uri="{BB962C8B-B14F-4D97-AF65-F5344CB8AC3E}">
        <p14:creationId xmlns:p14="http://schemas.microsoft.com/office/powerpoint/2010/main" val="3127572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pPr>
              <a:defRPr/>
            </a:pPr>
            <a:fld id="{68E4B676-0939-4123-9A29-332488EB78F4}" type="datetimeFigureOut">
              <a:rPr lang="vi-VN" smtClean="0"/>
              <a:pPr>
                <a:defRPr/>
              </a:pPr>
              <a:t>16/09/2022</a:t>
            </a:fld>
            <a:endParaRPr lang="vi-VN"/>
          </a:p>
        </p:txBody>
      </p:sp>
      <p:sp>
        <p:nvSpPr>
          <p:cNvPr id="17" name="Footer Placeholder 16"/>
          <p:cNvSpPr>
            <a:spLocks noGrp="1"/>
          </p:cNvSpPr>
          <p:nvPr>
            <p:ph type="ftr" sz="quarter" idx="11"/>
          </p:nvPr>
        </p:nvSpPr>
        <p:spPr/>
        <p:txBody>
          <a:bodyPr/>
          <a:lstStyle/>
          <a:p>
            <a:pPr>
              <a:defRPr/>
            </a:pPr>
            <a:endParaRPr lang="vi-VN"/>
          </a:p>
        </p:txBody>
      </p:sp>
      <p:sp>
        <p:nvSpPr>
          <p:cNvPr id="29" name="Slide Number Placeholder 28"/>
          <p:cNvSpPr>
            <a:spLocks noGrp="1"/>
          </p:cNvSpPr>
          <p:nvPr>
            <p:ph type="sldNum" sz="quarter" idx="12"/>
          </p:nvPr>
        </p:nvSpPr>
        <p:spPr/>
        <p:txBody>
          <a:bodyPr/>
          <a:lstStyle/>
          <a:p>
            <a:pPr>
              <a:defRPr/>
            </a:pPr>
            <a:fld id="{DFEC81D9-9E5F-4575-AB29-056583EFC202}" type="slidenum">
              <a:rPr lang="vi-VN" smtClean="0"/>
              <a:pPr>
                <a:defRPr/>
              </a:pPr>
              <a:t>‹#›</a:t>
            </a:fld>
            <a:endParaRPr lang="vi-VN"/>
          </a:p>
        </p:txBody>
      </p:sp>
      <p:sp>
        <p:nvSpPr>
          <p:cNvPr id="9" name="Subtitle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AC4437E5-87CE-4D65-835D-608A9304A244}" type="datetimeFigureOut">
              <a:rPr lang="vi-VN" smtClean="0"/>
              <a:pPr>
                <a:defRPr/>
              </a:pPr>
              <a:t>16/09/2022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2F76EB5D-8C93-4973-84C7-A92CA94DE037}" type="slidenum">
              <a:rPr lang="vi-VN" smtClean="0"/>
              <a:pPr>
                <a:defRPr/>
              </a:pPr>
              <a:t>‹#›</a:t>
            </a:fld>
            <a:endParaRPr lang="vi-V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6B8B4C20-22F3-4822-8F4F-E2DDE108CF33}" type="datetimeFigureOut">
              <a:rPr lang="vi-VN" smtClean="0"/>
              <a:pPr>
                <a:defRPr/>
              </a:pPr>
              <a:t>16/09/2022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a:xfrm>
            <a:off x="10566400" y="6416676"/>
            <a:ext cx="1016000" cy="365125"/>
          </a:xfrm>
        </p:spPr>
        <p:txBody>
          <a:bodyPr/>
          <a:lstStyle/>
          <a:p>
            <a:pPr>
              <a:defRPr/>
            </a:pPr>
            <a:fld id="{AA6E4E5D-6E6F-4E55-B1FB-14205F9DF22C}" type="slidenum">
              <a:rPr lang="vi-VN" smtClean="0"/>
              <a:pPr>
                <a:defRPr/>
              </a:pPr>
              <a:t>‹#›</a:t>
            </a:fld>
            <a:endParaRPr lang="vi-VN"/>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F9F3065C-4B6B-4445-8170-EE47C091661C}" type="datetimeFigureOut">
              <a:rPr lang="vi-VN" smtClean="0"/>
              <a:pPr>
                <a:defRPr/>
              </a:pPr>
              <a:t>16/09/2022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57E9242F-60CD-4CE6-9461-F14A7BD242B1}" type="slidenum">
              <a:rPr lang="vi-VN" smtClean="0"/>
              <a:pPr>
                <a:defRPr/>
              </a:pPr>
              <a:t>‹#›</a:t>
            </a:fld>
            <a:endParaRPr lang="vi-V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61CD3107-DF63-4022-AA83-5B7111979EFC}" type="datetimeFigureOut">
              <a:rPr lang="vi-VN" smtClean="0"/>
              <a:pPr>
                <a:defRPr/>
              </a:pPr>
              <a:t>16/09/2022</a:t>
            </a:fld>
            <a:endParaRPr lang="vi-VN"/>
          </a:p>
        </p:txBody>
      </p:sp>
      <p:sp>
        <p:nvSpPr>
          <p:cNvPr id="8" name="Footer Placeholder 7"/>
          <p:cNvSpPr>
            <a:spLocks noGrp="1"/>
          </p:cNvSpPr>
          <p:nvPr>
            <p:ph type="ftr" sz="quarter" idx="11"/>
          </p:nvPr>
        </p:nvSpPr>
        <p:spPr/>
        <p:txBody>
          <a:bodyPr/>
          <a:lstStyle/>
          <a:p>
            <a:pPr>
              <a:defRPr/>
            </a:pPr>
            <a:endParaRPr lang="vi-VN"/>
          </a:p>
        </p:txBody>
      </p:sp>
      <p:sp>
        <p:nvSpPr>
          <p:cNvPr id="9" name="Slide Number Placeholder 8"/>
          <p:cNvSpPr>
            <a:spLocks noGrp="1"/>
          </p:cNvSpPr>
          <p:nvPr>
            <p:ph type="sldNum" sz="quarter" idx="12"/>
          </p:nvPr>
        </p:nvSpPr>
        <p:spPr/>
        <p:txBody>
          <a:bodyPr/>
          <a:lstStyle/>
          <a:p>
            <a:pPr>
              <a:defRPr/>
            </a:pPr>
            <a:fld id="{931F8750-8C88-4094-A68D-AFF65CA6BD3B}" type="slidenum">
              <a:rPr lang="vi-VN" smtClean="0"/>
              <a:pPr>
                <a:defRPr/>
              </a:pPr>
              <a:t>‹#›</a:t>
            </a:fld>
            <a:endParaRPr lang="vi-V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AB144B75-3AF3-4CFC-9E64-434BD92591AD}" type="datetimeFigureOut">
              <a:rPr lang="vi-VN" smtClean="0"/>
              <a:pPr>
                <a:defRPr/>
              </a:pPr>
              <a:t>16/09/2022</a:t>
            </a:fld>
            <a:endParaRPr lang="vi-VN"/>
          </a:p>
        </p:txBody>
      </p:sp>
      <p:sp>
        <p:nvSpPr>
          <p:cNvPr id="4" name="Footer Placeholder 3"/>
          <p:cNvSpPr>
            <a:spLocks noGrp="1"/>
          </p:cNvSpPr>
          <p:nvPr>
            <p:ph type="ftr" sz="quarter" idx="11"/>
          </p:nvPr>
        </p:nvSpPr>
        <p:spPr/>
        <p:txBody>
          <a:bodyPr/>
          <a:lstStyle/>
          <a:p>
            <a:pPr>
              <a:defRPr/>
            </a:pPr>
            <a:endParaRPr lang="vi-VN"/>
          </a:p>
        </p:txBody>
      </p:sp>
      <p:sp>
        <p:nvSpPr>
          <p:cNvPr id="5" name="Slide Number Placeholder 4"/>
          <p:cNvSpPr>
            <a:spLocks noGrp="1"/>
          </p:cNvSpPr>
          <p:nvPr>
            <p:ph type="sldNum" sz="quarter" idx="12"/>
          </p:nvPr>
        </p:nvSpPr>
        <p:spPr/>
        <p:txBody>
          <a:bodyPr/>
          <a:lstStyle/>
          <a:p>
            <a:pPr>
              <a:defRPr/>
            </a:pPr>
            <a:fld id="{33B67D4A-2959-494E-8798-CEA8BE091BF3}" type="slidenum">
              <a:rPr lang="vi-VN" smtClean="0"/>
              <a:pPr>
                <a:defRPr/>
              </a:pPr>
              <a:t>‹#›</a:t>
            </a:fld>
            <a:endParaRPr lang="vi-V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F114D5B-606D-4716-87FF-DDECDDCDD9E6}" type="datetimeFigureOut">
              <a:rPr lang="vi-VN" smtClean="0"/>
              <a:pPr>
                <a:defRPr/>
              </a:pPr>
              <a:t>16/09/2022</a:t>
            </a:fld>
            <a:endParaRPr lang="vi-VN"/>
          </a:p>
        </p:txBody>
      </p:sp>
      <p:sp>
        <p:nvSpPr>
          <p:cNvPr id="3" name="Footer Placeholder 2"/>
          <p:cNvSpPr>
            <a:spLocks noGrp="1"/>
          </p:cNvSpPr>
          <p:nvPr>
            <p:ph type="ftr" sz="quarter" idx="11"/>
          </p:nvPr>
        </p:nvSpPr>
        <p:spPr/>
        <p:txBody>
          <a:bodyPr/>
          <a:lstStyle/>
          <a:p>
            <a:pPr>
              <a:defRPr/>
            </a:pPr>
            <a:endParaRPr lang="vi-VN"/>
          </a:p>
        </p:txBody>
      </p:sp>
      <p:sp>
        <p:nvSpPr>
          <p:cNvPr id="4" name="Slide Number Placeholder 3"/>
          <p:cNvSpPr>
            <a:spLocks noGrp="1"/>
          </p:cNvSpPr>
          <p:nvPr>
            <p:ph type="sldNum" sz="quarter" idx="12"/>
          </p:nvPr>
        </p:nvSpPr>
        <p:spPr/>
        <p:txBody>
          <a:bodyPr/>
          <a:lstStyle/>
          <a:p>
            <a:pPr>
              <a:defRPr/>
            </a:pPr>
            <a:fld id="{DA266B9E-691F-4994-8C26-F2D6FD3E4C6F}" type="slidenum">
              <a:rPr lang="vi-VN" smtClean="0"/>
              <a:pPr>
                <a:defRPr/>
              </a:pPr>
              <a:t>‹#›</a:t>
            </a:fld>
            <a:endParaRPr lang="vi-V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6DB89F8F-A046-4E1C-8318-CADC78D69060}" type="datetimeFigureOut">
              <a:rPr lang="vi-VN" smtClean="0"/>
              <a:pPr>
                <a:defRPr/>
              </a:pPr>
              <a:t>16/09/2022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706BFB06-7E39-4EB7-B407-7837DCAB4F1E}" type="slidenum">
              <a:rPr lang="vi-VN" smtClean="0"/>
              <a:pPr>
                <a:defRPr/>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3FF010-0615-4CC2-8218-552DC445F07C}" type="slidenum">
              <a:rPr lang="en-US"/>
              <a:pPr>
                <a:defRPr/>
              </a:pPr>
              <a:t>‹#›</a:t>
            </a:fld>
            <a:endParaRPr lang="en-US"/>
          </a:p>
        </p:txBody>
      </p:sp>
    </p:spTree>
    <p:extLst>
      <p:ext uri="{BB962C8B-B14F-4D97-AF65-F5344CB8AC3E}">
        <p14:creationId xmlns:p14="http://schemas.microsoft.com/office/powerpoint/2010/main" val="3123617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fld id="{C3A8E835-DFD5-4697-82CD-6EF0B74B6053}" type="datetimeFigureOut">
              <a:rPr lang="vi-VN" smtClean="0"/>
              <a:pPr>
                <a:defRPr/>
              </a:pPr>
              <a:t>16/09/2022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548E1C63-A566-4B64-BA7E-EA8787FD1921}" type="slidenum">
              <a:rPr lang="vi-VN" smtClean="0"/>
              <a:pPr>
                <a:defRPr/>
              </a:pPr>
              <a:t>‹#›</a:t>
            </a:fld>
            <a:endParaRPr lang="vi-V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75553074-3F21-4EE9-9D03-56D7390CD7C3}" type="datetimeFigureOut">
              <a:rPr lang="vi-VN" smtClean="0"/>
              <a:pPr>
                <a:defRPr/>
              </a:pPr>
              <a:t>16/09/2022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C6DFB63F-DDC1-407E-B478-22978A29A4B9}" type="slidenum">
              <a:rPr lang="vi-VN" smtClean="0"/>
              <a:pPr>
                <a:defRPr/>
              </a:pPr>
              <a:t>‹#›</a:t>
            </a:fld>
            <a:endParaRPr lang="vi-V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B1E2354F-D732-45F6-8368-245B4D80FAC7}" type="datetimeFigureOut">
              <a:rPr lang="vi-VN" smtClean="0"/>
              <a:pPr>
                <a:defRPr/>
              </a:pPr>
              <a:t>16/09/2022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2D0594CF-3C29-4DD0-A662-595993B79B06}" type="slidenum">
              <a:rPr lang="vi-VN" smtClean="0"/>
              <a:pPr>
                <a:defRPr/>
              </a:pPr>
              <a:t>‹#›</a:t>
            </a:fld>
            <a:endParaRPr lang="vi-V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0559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10771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96384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79692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27791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08552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794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71BF03-FE06-486B-9449-6B71AE058273}" type="slidenum">
              <a:rPr lang="en-US"/>
              <a:pPr>
                <a:defRPr/>
              </a:pPr>
              <a:t>‹#›</a:t>
            </a:fld>
            <a:endParaRPr lang="en-US"/>
          </a:p>
        </p:txBody>
      </p:sp>
    </p:spTree>
    <p:extLst>
      <p:ext uri="{BB962C8B-B14F-4D97-AF65-F5344CB8AC3E}">
        <p14:creationId xmlns:p14="http://schemas.microsoft.com/office/powerpoint/2010/main" val="1449380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41506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70904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5260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EA3CB-3DFF-496B-8FED-786D9C9AABEF}" type="datetimeFigureOut">
              <a:rPr lang="en-US" smtClean="0">
                <a:solidFill>
                  <a:prstClr val="black">
                    <a:tint val="75000"/>
                  </a:prstClr>
                </a:solidFill>
              </a:rPr>
              <a:pPr/>
              <a:t>9/16/2022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BB0E1-24C6-432D-8753-7F6D7E8D1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86486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479867" y="1006497"/>
            <a:ext cx="7232400" cy="26684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rgbClr val="191919"/>
              </a:buClr>
              <a:buSzPts val="5200"/>
              <a:buNone/>
              <a:defRPr sz="9333">
                <a:solidFill>
                  <a:srgbClr val="191919"/>
                </a:solidFill>
                <a:latin typeface="Chau Philomene One"/>
                <a:ea typeface="Chau Philomene One"/>
                <a:cs typeface="Chau Philomene One"/>
                <a:sym typeface="Chau Philomene One"/>
              </a:defRPr>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1" name="Google Shape;11;p2"/>
          <p:cNvSpPr txBox="1">
            <a:spLocks noGrp="1"/>
          </p:cNvSpPr>
          <p:nvPr>
            <p:ph type="subTitle" idx="1"/>
          </p:nvPr>
        </p:nvSpPr>
        <p:spPr>
          <a:xfrm>
            <a:off x="2479733" y="3480297"/>
            <a:ext cx="7232400" cy="634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2133">
                <a:latin typeface="Didact Gothic"/>
                <a:ea typeface="Didact Gothic"/>
                <a:cs typeface="Didact Gothic"/>
                <a:sym typeface="Didact Gothic"/>
              </a:defRPr>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
        <p:nvSpPr>
          <p:cNvPr id="12" name="Google Shape;12;p2"/>
          <p:cNvSpPr/>
          <p:nvPr/>
        </p:nvSpPr>
        <p:spPr>
          <a:xfrm>
            <a:off x="1576469" y="5372468"/>
            <a:ext cx="9228779" cy="1524305"/>
          </a:xfrm>
          <a:custGeom>
            <a:avLst/>
            <a:gdLst/>
            <a:ahLst/>
            <a:cxnLst/>
            <a:rect l="l" t="t" r="r" b="b"/>
            <a:pathLst>
              <a:path w="47044" h="24398" extrusionOk="0">
                <a:moveTo>
                  <a:pt x="21718" y="1"/>
                </a:moveTo>
                <a:cubicBezTo>
                  <a:pt x="21170" y="1"/>
                  <a:pt x="20611" y="15"/>
                  <a:pt x="20041" y="43"/>
                </a:cubicBezTo>
                <a:cubicBezTo>
                  <a:pt x="4817" y="819"/>
                  <a:pt x="1" y="22503"/>
                  <a:pt x="1" y="22503"/>
                </a:cubicBezTo>
                <a:lnTo>
                  <a:pt x="47044" y="24397"/>
                </a:lnTo>
                <a:cubicBezTo>
                  <a:pt x="42781" y="9259"/>
                  <a:pt x="35812" y="1"/>
                  <a:pt x="21718" y="1"/>
                </a:cubicBezTo>
                <a:close/>
              </a:path>
            </a:pathLst>
          </a:custGeom>
          <a:solidFill>
            <a:schemeClr val="accen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 name="Google Shape;13;p2"/>
          <p:cNvSpPr/>
          <p:nvPr/>
        </p:nvSpPr>
        <p:spPr>
          <a:xfrm>
            <a:off x="3446536" y="5583767"/>
            <a:ext cx="5241917" cy="1508087"/>
          </a:xfrm>
          <a:custGeom>
            <a:avLst/>
            <a:gdLst/>
            <a:ahLst/>
            <a:cxnLst/>
            <a:rect l="l" t="t" r="r" b="b"/>
            <a:pathLst>
              <a:path w="59712" h="17179" extrusionOk="0">
                <a:moveTo>
                  <a:pt x="34193" y="0"/>
                </a:moveTo>
                <a:cubicBezTo>
                  <a:pt x="20009" y="0"/>
                  <a:pt x="2984" y="8382"/>
                  <a:pt x="0" y="17179"/>
                </a:cubicBezTo>
                <a:lnTo>
                  <a:pt x="59711" y="17179"/>
                </a:lnTo>
                <a:lnTo>
                  <a:pt x="59620" y="14964"/>
                </a:lnTo>
                <a:lnTo>
                  <a:pt x="59346" y="7843"/>
                </a:lnTo>
                <a:cubicBezTo>
                  <a:pt x="59346" y="7843"/>
                  <a:pt x="50787" y="904"/>
                  <a:pt x="36224" y="60"/>
                </a:cubicBezTo>
                <a:cubicBezTo>
                  <a:pt x="35555" y="20"/>
                  <a:pt x="34877" y="0"/>
                  <a:pt x="34193"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4" name="Google Shape;14;p2"/>
          <p:cNvGrpSpPr/>
          <p:nvPr/>
        </p:nvGrpSpPr>
        <p:grpSpPr>
          <a:xfrm>
            <a:off x="-7586" y="4962802"/>
            <a:ext cx="5081812" cy="1952245"/>
            <a:chOff x="0" y="3707300"/>
            <a:chExt cx="3811359" cy="1464184"/>
          </a:xfrm>
        </p:grpSpPr>
        <p:sp>
          <p:nvSpPr>
            <p:cNvPr id="15" name="Google Shape;15;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6" name="Google Shape;16;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7" name="Google Shape;17;p2"/>
          <p:cNvGrpSpPr/>
          <p:nvPr/>
        </p:nvGrpSpPr>
        <p:grpSpPr>
          <a:xfrm flipH="1">
            <a:off x="7110201" y="4962802"/>
            <a:ext cx="5081812" cy="1952245"/>
            <a:chOff x="0" y="3707300"/>
            <a:chExt cx="3811359" cy="1464184"/>
          </a:xfrm>
        </p:grpSpPr>
        <p:sp>
          <p:nvSpPr>
            <p:cNvPr id="18" name="Google Shape;18;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 name="Google Shape;19;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0" name="Google Shape;20;p2"/>
          <p:cNvGrpSpPr/>
          <p:nvPr/>
        </p:nvGrpSpPr>
        <p:grpSpPr>
          <a:xfrm>
            <a:off x="10549015" y="210196"/>
            <a:ext cx="1872580" cy="5935597"/>
            <a:chOff x="7911761" y="157647"/>
            <a:chExt cx="1404435" cy="4451698"/>
          </a:xfrm>
        </p:grpSpPr>
        <p:sp>
          <p:nvSpPr>
            <p:cNvPr id="21" name="Google Shape;21;p2"/>
            <p:cNvSpPr/>
            <p:nvPr/>
          </p:nvSpPr>
          <p:spPr>
            <a:xfrm>
              <a:off x="8113524" y="1576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 name="Google Shape;22;p2"/>
            <p:cNvSpPr/>
            <p:nvPr/>
          </p:nvSpPr>
          <p:spPr>
            <a:xfrm>
              <a:off x="8862773" y="14237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 name="Google Shape;23;p2"/>
            <p:cNvSpPr/>
            <p:nvPr/>
          </p:nvSpPr>
          <p:spPr>
            <a:xfrm>
              <a:off x="8063667" y="19587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 name="Google Shape;24;p2"/>
            <p:cNvSpPr/>
            <p:nvPr/>
          </p:nvSpPr>
          <p:spPr>
            <a:xfrm>
              <a:off x="8586274" y="3878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 name="Google Shape;25;p2"/>
            <p:cNvSpPr/>
            <p:nvPr/>
          </p:nvSpPr>
          <p:spPr>
            <a:xfrm>
              <a:off x="8388384" y="6578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 name="Google Shape;26;p2"/>
            <p:cNvSpPr/>
            <p:nvPr/>
          </p:nvSpPr>
          <p:spPr>
            <a:xfrm>
              <a:off x="8587366" y="16889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 name="Google Shape;27;p2"/>
            <p:cNvSpPr/>
            <p:nvPr/>
          </p:nvSpPr>
          <p:spPr>
            <a:xfrm>
              <a:off x="8272233" y="20904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 name="Google Shape;28;p2"/>
            <p:cNvSpPr/>
            <p:nvPr/>
          </p:nvSpPr>
          <p:spPr>
            <a:xfrm>
              <a:off x="8179520" y="21336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9" name="Google Shape;29;p2"/>
            <p:cNvSpPr/>
            <p:nvPr/>
          </p:nvSpPr>
          <p:spPr>
            <a:xfrm>
              <a:off x="7911761" y="3363089"/>
              <a:ext cx="440959" cy="453423"/>
            </a:xfrm>
            <a:custGeom>
              <a:avLst/>
              <a:gdLst/>
              <a:ahLst/>
              <a:cxnLst/>
              <a:rect l="l" t="t" r="r" b="b"/>
              <a:pathLst>
                <a:path w="8880" h="9131" extrusionOk="0">
                  <a:moveTo>
                    <a:pt x="4452" y="1"/>
                  </a:moveTo>
                  <a:cubicBezTo>
                    <a:pt x="1987" y="1"/>
                    <a:pt x="1" y="2055"/>
                    <a:pt x="1" y="4566"/>
                  </a:cubicBezTo>
                  <a:cubicBezTo>
                    <a:pt x="1" y="7099"/>
                    <a:pt x="1987" y="9131"/>
                    <a:pt x="4452" y="9131"/>
                  </a:cubicBezTo>
                  <a:cubicBezTo>
                    <a:pt x="6894" y="9131"/>
                    <a:pt x="8880" y="7099"/>
                    <a:pt x="8880" y="4566"/>
                  </a:cubicBezTo>
                  <a:cubicBezTo>
                    <a:pt x="8880" y="2055"/>
                    <a:pt x="6894" y="1"/>
                    <a:pt x="445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0" name="Google Shape;30;p2"/>
            <p:cNvSpPr/>
            <p:nvPr/>
          </p:nvSpPr>
          <p:spPr>
            <a:xfrm>
              <a:off x="8591885" y="3282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1" name="Google Shape;31;p2"/>
            <p:cNvSpPr/>
            <p:nvPr/>
          </p:nvSpPr>
          <p:spPr>
            <a:xfrm>
              <a:off x="8124399" y="3502579"/>
              <a:ext cx="513061" cy="487935"/>
            </a:xfrm>
            <a:custGeom>
              <a:avLst/>
              <a:gdLst/>
              <a:ahLst/>
              <a:cxnLst/>
              <a:rect l="l" t="t" r="r" b="b"/>
              <a:pathLst>
                <a:path w="10332" h="9826" extrusionOk="0">
                  <a:moveTo>
                    <a:pt x="471" y="0"/>
                  </a:moveTo>
                  <a:cubicBezTo>
                    <a:pt x="244" y="0"/>
                    <a:pt x="1" y="190"/>
                    <a:pt x="56" y="479"/>
                  </a:cubicBezTo>
                  <a:cubicBezTo>
                    <a:pt x="832" y="3879"/>
                    <a:pt x="2338" y="7737"/>
                    <a:pt x="5762" y="9243"/>
                  </a:cubicBezTo>
                  <a:cubicBezTo>
                    <a:pt x="6572" y="9603"/>
                    <a:pt x="7529" y="9825"/>
                    <a:pt x="8466" y="9825"/>
                  </a:cubicBezTo>
                  <a:cubicBezTo>
                    <a:pt x="8955" y="9825"/>
                    <a:pt x="9439" y="9765"/>
                    <a:pt x="9893" y="9631"/>
                  </a:cubicBezTo>
                  <a:cubicBezTo>
                    <a:pt x="10332" y="9506"/>
                    <a:pt x="10197" y="8884"/>
                    <a:pt x="9821" y="8884"/>
                  </a:cubicBezTo>
                  <a:cubicBezTo>
                    <a:pt x="9787" y="8884"/>
                    <a:pt x="9750" y="8889"/>
                    <a:pt x="9711" y="8901"/>
                  </a:cubicBezTo>
                  <a:cubicBezTo>
                    <a:pt x="9313" y="9015"/>
                    <a:pt x="8898" y="9065"/>
                    <a:pt x="8481" y="9065"/>
                  </a:cubicBezTo>
                  <a:cubicBezTo>
                    <a:pt x="7726" y="9065"/>
                    <a:pt x="6964" y="8900"/>
                    <a:pt x="6287" y="8650"/>
                  </a:cubicBezTo>
                  <a:cubicBezTo>
                    <a:pt x="2932" y="7417"/>
                    <a:pt x="1516" y="3446"/>
                    <a:pt x="809" y="273"/>
                  </a:cubicBezTo>
                  <a:cubicBezTo>
                    <a:pt x="764" y="83"/>
                    <a:pt x="621" y="0"/>
                    <a:pt x="471"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2" name="Google Shape;32;p2"/>
            <p:cNvSpPr/>
            <p:nvPr/>
          </p:nvSpPr>
          <p:spPr>
            <a:xfrm>
              <a:off x="7991563" y="3555217"/>
              <a:ext cx="236817" cy="174496"/>
            </a:xfrm>
            <a:custGeom>
              <a:avLst/>
              <a:gdLst/>
              <a:ahLst/>
              <a:cxnLst/>
              <a:rect l="l" t="t" r="r" b="b"/>
              <a:pathLst>
                <a:path w="4769" h="3514" extrusionOk="0">
                  <a:moveTo>
                    <a:pt x="458" y="0"/>
                  </a:moveTo>
                  <a:cubicBezTo>
                    <a:pt x="231" y="0"/>
                    <a:pt x="1" y="181"/>
                    <a:pt x="83" y="468"/>
                  </a:cubicBezTo>
                  <a:cubicBezTo>
                    <a:pt x="448" y="1747"/>
                    <a:pt x="1133" y="3071"/>
                    <a:pt x="2525" y="3436"/>
                  </a:cubicBezTo>
                  <a:cubicBezTo>
                    <a:pt x="2727" y="3488"/>
                    <a:pt x="2939" y="3514"/>
                    <a:pt x="3152" y="3514"/>
                  </a:cubicBezTo>
                  <a:cubicBezTo>
                    <a:pt x="3588" y="3514"/>
                    <a:pt x="4029" y="3407"/>
                    <a:pt x="4397" y="3208"/>
                  </a:cubicBezTo>
                  <a:cubicBezTo>
                    <a:pt x="4768" y="3032"/>
                    <a:pt x="4537" y="2521"/>
                    <a:pt x="4191" y="2521"/>
                  </a:cubicBezTo>
                  <a:cubicBezTo>
                    <a:pt x="4133" y="2521"/>
                    <a:pt x="4071" y="2536"/>
                    <a:pt x="4009" y="2568"/>
                  </a:cubicBezTo>
                  <a:cubicBezTo>
                    <a:pt x="3810" y="2668"/>
                    <a:pt x="3421" y="2733"/>
                    <a:pt x="3083" y="2733"/>
                  </a:cubicBezTo>
                  <a:cubicBezTo>
                    <a:pt x="3032" y="2733"/>
                    <a:pt x="2983" y="2731"/>
                    <a:pt x="2936" y="2728"/>
                  </a:cubicBezTo>
                  <a:cubicBezTo>
                    <a:pt x="1703" y="2660"/>
                    <a:pt x="1110" y="1267"/>
                    <a:pt x="813" y="263"/>
                  </a:cubicBezTo>
                  <a:cubicBezTo>
                    <a:pt x="759" y="80"/>
                    <a:pt x="609" y="0"/>
                    <a:pt x="45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33" name="Google Shape;33;p2"/>
          <p:cNvGrpSpPr/>
          <p:nvPr/>
        </p:nvGrpSpPr>
        <p:grpSpPr>
          <a:xfrm>
            <a:off x="-525947" y="-6470"/>
            <a:ext cx="2169080" cy="5889428"/>
            <a:chOff x="-394460" y="71347"/>
            <a:chExt cx="1626810" cy="4417071"/>
          </a:xfrm>
        </p:grpSpPr>
        <p:sp>
          <p:nvSpPr>
            <p:cNvPr id="34" name="Google Shape;34;p2"/>
            <p:cNvSpPr/>
            <p:nvPr/>
          </p:nvSpPr>
          <p:spPr>
            <a:xfrm>
              <a:off x="-249075" y="71347"/>
              <a:ext cx="1481425" cy="14988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5" name="Google Shape;35;p2"/>
            <p:cNvSpPr/>
            <p:nvPr/>
          </p:nvSpPr>
          <p:spPr>
            <a:xfrm>
              <a:off x="-394460" y="1868634"/>
              <a:ext cx="719825" cy="808620"/>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6" name="Google Shape;36;p2"/>
            <p:cNvSpPr/>
            <p:nvPr/>
          </p:nvSpPr>
          <p:spPr>
            <a:xfrm>
              <a:off x="669783" y="3425935"/>
              <a:ext cx="457798" cy="463186"/>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7" name="Google Shape;37;p2"/>
            <p:cNvSpPr/>
            <p:nvPr/>
          </p:nvSpPr>
          <p:spPr>
            <a:xfrm>
              <a:off x="472970" y="680825"/>
              <a:ext cx="36408" cy="3807594"/>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8" name="Google Shape;38;p2"/>
            <p:cNvSpPr/>
            <p:nvPr/>
          </p:nvSpPr>
          <p:spPr>
            <a:xfrm>
              <a:off x="465379" y="991500"/>
              <a:ext cx="353118" cy="470356"/>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39" name="Google Shape;39;p2"/>
            <p:cNvSpPr/>
            <p:nvPr/>
          </p:nvSpPr>
          <p:spPr>
            <a:xfrm>
              <a:off x="-57535" y="2309166"/>
              <a:ext cx="572224" cy="648648"/>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0" name="Google Shape;40;p2"/>
            <p:cNvSpPr/>
            <p:nvPr/>
          </p:nvSpPr>
          <p:spPr>
            <a:xfrm>
              <a:off x="466550" y="3622794"/>
              <a:ext cx="534972" cy="334750"/>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1" name="Google Shape;41;p2"/>
            <p:cNvSpPr/>
            <p:nvPr/>
          </p:nvSpPr>
          <p:spPr>
            <a:xfrm>
              <a:off x="801367" y="3591773"/>
              <a:ext cx="112317" cy="205376"/>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42731355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42"/>
        <p:cNvGrpSpPr/>
        <p:nvPr/>
      </p:nvGrpSpPr>
      <p:grpSpPr>
        <a:xfrm>
          <a:off x="0" y="0"/>
          <a:ext cx="0" cy="0"/>
          <a:chOff x="0" y="0"/>
          <a:chExt cx="0" cy="0"/>
        </a:xfrm>
      </p:grpSpPr>
      <p:sp>
        <p:nvSpPr>
          <p:cNvPr id="43" name="Google Shape;43;p3"/>
          <p:cNvSpPr txBox="1">
            <a:spLocks noGrp="1"/>
          </p:cNvSpPr>
          <p:nvPr>
            <p:ph type="title"/>
          </p:nvPr>
        </p:nvSpPr>
        <p:spPr>
          <a:xfrm>
            <a:off x="960000" y="2470600"/>
            <a:ext cx="5010400" cy="18420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6667"/>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44" name="Google Shape;44;p3"/>
          <p:cNvSpPr txBox="1">
            <a:spLocks noGrp="1"/>
          </p:cNvSpPr>
          <p:nvPr>
            <p:ph type="title" idx="2" hasCustomPrompt="1"/>
          </p:nvPr>
        </p:nvSpPr>
        <p:spPr>
          <a:xfrm>
            <a:off x="1192951" y="1237151"/>
            <a:ext cx="11500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7466"/>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45" name="Google Shape;45;p3"/>
          <p:cNvSpPr txBox="1">
            <a:spLocks noGrp="1"/>
          </p:cNvSpPr>
          <p:nvPr>
            <p:ph type="subTitle" idx="1"/>
          </p:nvPr>
        </p:nvSpPr>
        <p:spPr>
          <a:xfrm>
            <a:off x="960000" y="4379433"/>
            <a:ext cx="5010400" cy="542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46" name="Google Shape;46;p3"/>
          <p:cNvSpPr/>
          <p:nvPr/>
        </p:nvSpPr>
        <p:spPr>
          <a:xfrm rot="10800000" flipH="1">
            <a:off x="6791034" y="5551688"/>
            <a:ext cx="5484853" cy="1306313"/>
          </a:xfrm>
          <a:custGeom>
            <a:avLst/>
            <a:gdLst/>
            <a:ahLst/>
            <a:cxnLst/>
            <a:rect l="l" t="t" r="r" b="b"/>
            <a:pathLst>
              <a:path w="78247" h="18804" extrusionOk="0">
                <a:moveTo>
                  <a:pt x="1" y="0"/>
                </a:moveTo>
                <a:cubicBezTo>
                  <a:pt x="1" y="0"/>
                  <a:pt x="9901" y="15665"/>
                  <a:pt x="29951" y="18296"/>
                </a:cubicBezTo>
                <a:cubicBezTo>
                  <a:pt x="32535" y="18639"/>
                  <a:pt x="34997" y="18804"/>
                  <a:pt x="37358" y="18804"/>
                </a:cubicBezTo>
                <a:cubicBezTo>
                  <a:pt x="53313" y="18804"/>
                  <a:pt x="64667" y="11266"/>
                  <a:pt x="78247"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 name="Google Shape;47;p3"/>
          <p:cNvSpPr/>
          <p:nvPr/>
        </p:nvSpPr>
        <p:spPr>
          <a:xfrm>
            <a:off x="3211580" y="4944491"/>
            <a:ext cx="4725517" cy="2421501"/>
          </a:xfrm>
          <a:custGeom>
            <a:avLst/>
            <a:gdLst/>
            <a:ahLst/>
            <a:cxnLst/>
            <a:rect l="l" t="t" r="r" b="b"/>
            <a:pathLst>
              <a:path w="84788" h="43448" extrusionOk="0">
                <a:moveTo>
                  <a:pt x="40041" y="0"/>
                </a:moveTo>
                <a:cubicBezTo>
                  <a:pt x="39736" y="0"/>
                  <a:pt x="39431" y="5"/>
                  <a:pt x="39124" y="14"/>
                </a:cubicBezTo>
                <a:cubicBezTo>
                  <a:pt x="11404" y="841"/>
                  <a:pt x="1" y="43448"/>
                  <a:pt x="1" y="43448"/>
                </a:cubicBezTo>
                <a:lnTo>
                  <a:pt x="84788" y="36079"/>
                </a:lnTo>
                <a:cubicBezTo>
                  <a:pt x="84788" y="36079"/>
                  <a:pt x="67214" y="0"/>
                  <a:pt x="40041"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8" name="Google Shape;48;p3"/>
          <p:cNvGrpSpPr/>
          <p:nvPr/>
        </p:nvGrpSpPr>
        <p:grpSpPr>
          <a:xfrm>
            <a:off x="-45866" y="3893733"/>
            <a:ext cx="9998671" cy="3371664"/>
            <a:chOff x="-34400" y="2920300"/>
            <a:chExt cx="7499003" cy="2528748"/>
          </a:xfrm>
        </p:grpSpPr>
        <p:grpSp>
          <p:nvGrpSpPr>
            <p:cNvPr id="49" name="Google Shape;49;p3"/>
            <p:cNvGrpSpPr/>
            <p:nvPr/>
          </p:nvGrpSpPr>
          <p:grpSpPr>
            <a:xfrm>
              <a:off x="377295" y="3991903"/>
              <a:ext cx="3480268" cy="1282215"/>
              <a:chOff x="377295" y="3991903"/>
              <a:chExt cx="3480268" cy="1282215"/>
            </a:xfrm>
          </p:grpSpPr>
          <p:sp>
            <p:nvSpPr>
              <p:cNvPr id="50" name="Google Shape;50;p3"/>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 name="Google Shape;51;p3"/>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2" name="Google Shape;52;p3"/>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3" name="Google Shape;53;p3"/>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4" name="Google Shape;54;p3"/>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5" name="Google Shape;55;p3"/>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6" name="Google Shape;56;p3"/>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7" name="Google Shape;57;p3"/>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8" name="Google Shape;58;p3"/>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9" name="Google Shape;59;p3"/>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0" name="Google Shape;60;p3"/>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1" name="Google Shape;61;p3"/>
            <p:cNvGrpSpPr/>
            <p:nvPr/>
          </p:nvGrpSpPr>
          <p:grpSpPr>
            <a:xfrm>
              <a:off x="4740748" y="4022919"/>
              <a:ext cx="2723855" cy="1296260"/>
              <a:chOff x="4740748" y="4022919"/>
              <a:chExt cx="2723855" cy="1296260"/>
            </a:xfrm>
          </p:grpSpPr>
          <p:sp>
            <p:nvSpPr>
              <p:cNvPr id="62" name="Google Shape;62;p3"/>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 name="Google Shape;63;p3"/>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 name="Google Shape;64;p3"/>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 name="Google Shape;65;p3"/>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 name="Google Shape;66;p3"/>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 name="Google Shape;67;p3"/>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 name="Google Shape;68;p3"/>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 name="Google Shape;69;p3"/>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0" name="Google Shape;70;p3"/>
            <p:cNvGrpSpPr/>
            <p:nvPr/>
          </p:nvGrpSpPr>
          <p:grpSpPr>
            <a:xfrm>
              <a:off x="-34400" y="2920300"/>
              <a:ext cx="1006460" cy="2407938"/>
              <a:chOff x="-34400" y="2920300"/>
              <a:chExt cx="1006460" cy="2407938"/>
            </a:xfrm>
          </p:grpSpPr>
          <p:sp>
            <p:nvSpPr>
              <p:cNvPr id="71" name="Google Shape;71;p3"/>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 name="Google Shape;72;p3"/>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 name="Google Shape;73;p3"/>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 name="Google Shape;74;p3"/>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5" name="Google Shape;75;p3"/>
            <p:cNvGrpSpPr/>
            <p:nvPr/>
          </p:nvGrpSpPr>
          <p:grpSpPr>
            <a:xfrm>
              <a:off x="3020522" y="3839455"/>
              <a:ext cx="1061260" cy="1595677"/>
              <a:chOff x="3020522" y="3839455"/>
              <a:chExt cx="1061260" cy="1595677"/>
            </a:xfrm>
          </p:grpSpPr>
          <p:sp>
            <p:nvSpPr>
              <p:cNvPr id="76" name="Google Shape;76;p3"/>
              <p:cNvSpPr/>
              <p:nvPr/>
            </p:nvSpPr>
            <p:spPr>
              <a:xfrm>
                <a:off x="3020522" y="3839455"/>
                <a:ext cx="1061260" cy="1595673"/>
              </a:xfrm>
              <a:custGeom>
                <a:avLst/>
                <a:gdLst/>
                <a:ahLst/>
                <a:cxnLst/>
                <a:rect l="l" t="t" r="r" b="b"/>
                <a:pathLst>
                  <a:path w="25389" h="38174" extrusionOk="0">
                    <a:moveTo>
                      <a:pt x="11225" y="1"/>
                    </a:moveTo>
                    <a:cubicBezTo>
                      <a:pt x="10430" y="1"/>
                      <a:pt x="9478" y="573"/>
                      <a:pt x="8371" y="1690"/>
                    </a:cubicBezTo>
                    <a:cubicBezTo>
                      <a:pt x="5639" y="4397"/>
                      <a:pt x="6391" y="11089"/>
                      <a:pt x="7319" y="17755"/>
                    </a:cubicBezTo>
                    <a:cubicBezTo>
                      <a:pt x="7562" y="19469"/>
                      <a:pt x="7530" y="20086"/>
                      <a:pt x="7305" y="20086"/>
                    </a:cubicBezTo>
                    <a:cubicBezTo>
                      <a:pt x="6725" y="20086"/>
                      <a:pt x="4864" y="15986"/>
                      <a:pt x="3150" y="15986"/>
                    </a:cubicBezTo>
                    <a:cubicBezTo>
                      <a:pt x="2932" y="15986"/>
                      <a:pt x="2717" y="16052"/>
                      <a:pt x="2506" y="16201"/>
                    </a:cubicBezTo>
                    <a:cubicBezTo>
                      <a:pt x="0" y="17981"/>
                      <a:pt x="1479" y="21941"/>
                      <a:pt x="3559" y="23294"/>
                    </a:cubicBezTo>
                    <a:cubicBezTo>
                      <a:pt x="5639" y="24648"/>
                      <a:pt x="7018" y="26327"/>
                      <a:pt x="5765" y="27379"/>
                    </a:cubicBezTo>
                    <a:cubicBezTo>
                      <a:pt x="5599" y="27515"/>
                      <a:pt x="5432" y="27571"/>
                      <a:pt x="5264" y="27571"/>
                    </a:cubicBezTo>
                    <a:cubicBezTo>
                      <a:pt x="4443" y="27571"/>
                      <a:pt x="3597" y="26239"/>
                      <a:pt x="2852" y="26239"/>
                    </a:cubicBezTo>
                    <a:cubicBezTo>
                      <a:pt x="2589" y="26239"/>
                      <a:pt x="2338" y="26405"/>
                      <a:pt x="2105" y="26853"/>
                    </a:cubicBezTo>
                    <a:cubicBezTo>
                      <a:pt x="1278" y="28382"/>
                      <a:pt x="2306" y="32091"/>
                      <a:pt x="6491" y="34773"/>
                    </a:cubicBezTo>
                    <a:cubicBezTo>
                      <a:pt x="7694" y="35550"/>
                      <a:pt x="9123" y="36227"/>
                      <a:pt x="10877" y="36778"/>
                    </a:cubicBezTo>
                    <a:cubicBezTo>
                      <a:pt x="13861" y="37682"/>
                      <a:pt x="16524" y="38173"/>
                      <a:pt x="18738" y="38173"/>
                    </a:cubicBezTo>
                    <a:cubicBezTo>
                      <a:pt x="20821" y="38173"/>
                      <a:pt x="22506" y="37739"/>
                      <a:pt x="23685" y="36803"/>
                    </a:cubicBezTo>
                    <a:cubicBezTo>
                      <a:pt x="24537" y="36101"/>
                      <a:pt x="25113" y="35174"/>
                      <a:pt x="25389" y="33946"/>
                    </a:cubicBezTo>
                    <a:cubicBezTo>
                      <a:pt x="25389" y="33946"/>
                      <a:pt x="21649" y="7936"/>
                      <a:pt x="18639" y="7936"/>
                    </a:cubicBezTo>
                    <a:cubicBezTo>
                      <a:pt x="18591" y="7936"/>
                      <a:pt x="18544" y="7942"/>
                      <a:pt x="18497" y="7956"/>
                    </a:cubicBezTo>
                    <a:cubicBezTo>
                      <a:pt x="15501" y="8773"/>
                      <a:pt x="16687" y="12745"/>
                      <a:pt x="15412" y="12745"/>
                    </a:cubicBezTo>
                    <a:cubicBezTo>
                      <a:pt x="15396" y="12745"/>
                      <a:pt x="15380" y="12744"/>
                      <a:pt x="15364" y="12743"/>
                    </a:cubicBezTo>
                    <a:cubicBezTo>
                      <a:pt x="14010" y="12643"/>
                      <a:pt x="14537" y="7830"/>
                      <a:pt x="13684" y="3670"/>
                    </a:cubicBezTo>
                    <a:cubicBezTo>
                      <a:pt x="13196" y="1196"/>
                      <a:pt x="12374" y="1"/>
                      <a:pt x="1122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7" name="Google Shape;77;p3"/>
              <p:cNvSpPr/>
              <p:nvPr/>
            </p:nvSpPr>
            <p:spPr>
              <a:xfrm>
                <a:off x="3208040" y="4053768"/>
                <a:ext cx="803563" cy="1381365"/>
              </a:xfrm>
              <a:custGeom>
                <a:avLst/>
                <a:gdLst/>
                <a:ahLst/>
                <a:cxnLst/>
                <a:rect l="l" t="t" r="r" b="b"/>
                <a:pathLst>
                  <a:path w="19224" h="33047" extrusionOk="0">
                    <a:moveTo>
                      <a:pt x="5992" y="1"/>
                    </a:moveTo>
                    <a:cubicBezTo>
                      <a:pt x="5848" y="1"/>
                      <a:pt x="5697" y="32"/>
                      <a:pt x="5539" y="97"/>
                    </a:cubicBezTo>
                    <a:cubicBezTo>
                      <a:pt x="2532" y="1350"/>
                      <a:pt x="3559" y="5435"/>
                      <a:pt x="4286" y="8668"/>
                    </a:cubicBezTo>
                    <a:cubicBezTo>
                      <a:pt x="5038" y="11902"/>
                      <a:pt x="5965" y="16914"/>
                      <a:pt x="4411" y="17340"/>
                    </a:cubicBezTo>
                    <a:cubicBezTo>
                      <a:pt x="4274" y="17375"/>
                      <a:pt x="4138" y="17390"/>
                      <a:pt x="4004" y="17390"/>
                    </a:cubicBezTo>
                    <a:cubicBezTo>
                      <a:pt x="3008" y="17390"/>
                      <a:pt x="2112" y="16548"/>
                      <a:pt x="1670" y="16548"/>
                    </a:cubicBezTo>
                    <a:cubicBezTo>
                      <a:pt x="1484" y="16548"/>
                      <a:pt x="1379" y="16696"/>
                      <a:pt x="1379" y="17115"/>
                    </a:cubicBezTo>
                    <a:cubicBezTo>
                      <a:pt x="1379" y="18694"/>
                      <a:pt x="4812" y="21300"/>
                      <a:pt x="2406" y="23180"/>
                    </a:cubicBezTo>
                    <a:cubicBezTo>
                      <a:pt x="376" y="24784"/>
                      <a:pt x="0" y="25711"/>
                      <a:pt x="2005" y="29646"/>
                    </a:cubicBezTo>
                    <a:cubicBezTo>
                      <a:pt x="3208" y="30423"/>
                      <a:pt x="4637" y="31100"/>
                      <a:pt x="6391" y="31651"/>
                    </a:cubicBezTo>
                    <a:cubicBezTo>
                      <a:pt x="9375" y="32555"/>
                      <a:pt x="12038" y="33046"/>
                      <a:pt x="14252" y="33046"/>
                    </a:cubicBezTo>
                    <a:cubicBezTo>
                      <a:pt x="16335" y="33046"/>
                      <a:pt x="18020" y="32612"/>
                      <a:pt x="19199" y="31676"/>
                    </a:cubicBezTo>
                    <a:lnTo>
                      <a:pt x="19224" y="28092"/>
                    </a:lnTo>
                    <a:cubicBezTo>
                      <a:pt x="19224" y="28092"/>
                      <a:pt x="16417" y="8869"/>
                      <a:pt x="14537" y="8343"/>
                    </a:cubicBezTo>
                    <a:cubicBezTo>
                      <a:pt x="14441" y="8317"/>
                      <a:pt x="14348" y="8305"/>
                      <a:pt x="14259" y="8305"/>
                    </a:cubicBezTo>
                    <a:cubicBezTo>
                      <a:pt x="12793" y="8305"/>
                      <a:pt x="12193" y="11558"/>
                      <a:pt x="11039" y="11558"/>
                    </a:cubicBezTo>
                    <a:cubicBezTo>
                      <a:pt x="10887" y="11558"/>
                      <a:pt x="10726" y="11502"/>
                      <a:pt x="10552" y="11375"/>
                    </a:cubicBezTo>
                    <a:cubicBezTo>
                      <a:pt x="9079" y="10282"/>
                      <a:pt x="8619" y="1"/>
                      <a:pt x="5992"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8" name="Google Shape;78;p3"/>
              <p:cNvSpPr/>
              <p:nvPr/>
            </p:nvSpPr>
            <p:spPr>
              <a:xfrm>
                <a:off x="3531912" y="4495935"/>
                <a:ext cx="241688" cy="889211"/>
              </a:xfrm>
              <a:custGeom>
                <a:avLst/>
                <a:gdLst/>
                <a:ahLst/>
                <a:cxnLst/>
                <a:rect l="l" t="t" r="r" b="b"/>
                <a:pathLst>
                  <a:path w="5782" h="21273" extrusionOk="0">
                    <a:moveTo>
                      <a:pt x="504" y="0"/>
                    </a:moveTo>
                    <a:cubicBezTo>
                      <a:pt x="246" y="0"/>
                      <a:pt x="1" y="193"/>
                      <a:pt x="122" y="496"/>
                    </a:cubicBezTo>
                    <a:cubicBezTo>
                      <a:pt x="1751" y="4507"/>
                      <a:pt x="2628" y="8842"/>
                      <a:pt x="3506" y="13078"/>
                    </a:cubicBezTo>
                    <a:cubicBezTo>
                      <a:pt x="4032" y="15710"/>
                      <a:pt x="4508" y="18316"/>
                      <a:pt x="4909" y="20973"/>
                    </a:cubicBezTo>
                    <a:cubicBezTo>
                      <a:pt x="4949" y="21182"/>
                      <a:pt x="5100" y="21272"/>
                      <a:pt x="5262" y="21272"/>
                    </a:cubicBezTo>
                    <a:cubicBezTo>
                      <a:pt x="5508" y="21272"/>
                      <a:pt x="5782" y="21064"/>
                      <a:pt x="5736" y="20747"/>
                    </a:cubicBezTo>
                    <a:cubicBezTo>
                      <a:pt x="5310" y="18116"/>
                      <a:pt x="4834" y="15484"/>
                      <a:pt x="4308" y="12852"/>
                    </a:cubicBezTo>
                    <a:cubicBezTo>
                      <a:pt x="3455" y="8642"/>
                      <a:pt x="2578" y="4281"/>
                      <a:pt x="924" y="271"/>
                    </a:cubicBezTo>
                    <a:cubicBezTo>
                      <a:pt x="845" y="83"/>
                      <a:pt x="672" y="0"/>
                      <a:pt x="5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9" name="Google Shape;79;p3"/>
            <p:cNvGrpSpPr/>
            <p:nvPr/>
          </p:nvGrpSpPr>
          <p:grpSpPr>
            <a:xfrm>
              <a:off x="4376621" y="3930330"/>
              <a:ext cx="1138339" cy="1457482"/>
              <a:chOff x="4376621" y="3930330"/>
              <a:chExt cx="1138339" cy="1457482"/>
            </a:xfrm>
          </p:grpSpPr>
          <p:sp>
            <p:nvSpPr>
              <p:cNvPr id="80" name="Google Shape;80;p3"/>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 name="Google Shape;81;p3"/>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 name="Google Shape;82;p3"/>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83" name="Google Shape;83;p3"/>
            <p:cNvGrpSpPr/>
            <p:nvPr/>
          </p:nvGrpSpPr>
          <p:grpSpPr>
            <a:xfrm>
              <a:off x="3804453" y="3817886"/>
              <a:ext cx="944680" cy="1631161"/>
              <a:chOff x="3804453" y="3817886"/>
              <a:chExt cx="944680" cy="1631161"/>
            </a:xfrm>
          </p:grpSpPr>
          <p:sp>
            <p:nvSpPr>
              <p:cNvPr id="84" name="Google Shape;84;p3"/>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 name="Google Shape;85;p3"/>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 name="Google Shape;86;p3"/>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spTree>
    <p:extLst>
      <p:ext uri="{BB962C8B-B14F-4D97-AF65-F5344CB8AC3E}">
        <p14:creationId xmlns:p14="http://schemas.microsoft.com/office/powerpoint/2010/main" val="41423930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87"/>
        <p:cNvGrpSpPr/>
        <p:nvPr/>
      </p:nvGrpSpPr>
      <p:grpSpPr>
        <a:xfrm>
          <a:off x="0" y="0"/>
          <a:ext cx="0" cy="0"/>
          <a:chOff x="0" y="0"/>
          <a:chExt cx="0" cy="0"/>
        </a:xfrm>
      </p:grpSpPr>
      <p:grpSp>
        <p:nvGrpSpPr>
          <p:cNvPr id="88" name="Google Shape;88;p4"/>
          <p:cNvGrpSpPr/>
          <p:nvPr/>
        </p:nvGrpSpPr>
        <p:grpSpPr>
          <a:xfrm>
            <a:off x="0" y="5993836"/>
            <a:ext cx="12192000" cy="768387"/>
            <a:chOff x="0" y="4571577"/>
            <a:chExt cx="9144000" cy="576290"/>
          </a:xfrm>
        </p:grpSpPr>
        <p:sp>
          <p:nvSpPr>
            <p:cNvPr id="89" name="Google Shape;89;p4"/>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 name="Google Shape;90;p4"/>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1" name="Google Shape;91;p4"/>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 name="Google Shape;92;p4"/>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 name="Google Shape;93;p4"/>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 name="Google Shape;94;p4"/>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 name="Google Shape;95;p4"/>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6" name="Google Shape;96;p4"/>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7" name="Google Shape;97;p4"/>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8" name="Google Shape;98;p4"/>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99" name="Google Shape;99;p4"/>
          <p:cNvSpPr txBox="1">
            <a:spLocks noGrp="1"/>
          </p:cNvSpPr>
          <p:nvPr>
            <p:ph type="body" idx="1"/>
          </p:nvPr>
        </p:nvSpPr>
        <p:spPr>
          <a:xfrm>
            <a:off x="960000" y="162100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rgbClr val="434343"/>
              </a:buClr>
              <a:buSzPts val="1200"/>
              <a:buAutoNum type="arabicPeriod"/>
              <a:defRPr sz="1667">
                <a:solidFill>
                  <a:srgbClr val="434343"/>
                </a:solidFill>
              </a:defRPr>
            </a:lvl1pPr>
            <a:lvl2pPr marL="1219170" lvl="1"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2pPr>
            <a:lvl3pPr marL="1828754" lvl="2" indent="-406390" rtl="0">
              <a:lnSpc>
                <a:spcPct val="115000"/>
              </a:lnSpc>
              <a:spcBef>
                <a:spcPts val="2133"/>
              </a:spcBef>
              <a:spcAft>
                <a:spcPts val="0"/>
              </a:spcAft>
              <a:buClr>
                <a:srgbClr val="434343"/>
              </a:buClr>
              <a:buSzPts val="1200"/>
              <a:buFont typeface="Roboto Condensed Light"/>
              <a:buAutoNum type="romanLcPeriod"/>
              <a:defRPr>
                <a:solidFill>
                  <a:srgbClr val="434343"/>
                </a:solidFill>
              </a:defRPr>
            </a:lvl3pPr>
            <a:lvl4pPr marL="2438339" lvl="3" indent="-406390" rtl="0">
              <a:lnSpc>
                <a:spcPct val="115000"/>
              </a:lnSpc>
              <a:spcBef>
                <a:spcPts val="2133"/>
              </a:spcBef>
              <a:spcAft>
                <a:spcPts val="0"/>
              </a:spcAft>
              <a:buClr>
                <a:srgbClr val="434343"/>
              </a:buClr>
              <a:buSzPts val="1200"/>
              <a:buFont typeface="Roboto Condensed Light"/>
              <a:buAutoNum type="arabicPeriod"/>
              <a:defRPr>
                <a:solidFill>
                  <a:srgbClr val="434343"/>
                </a:solidFill>
              </a:defRPr>
            </a:lvl4pPr>
            <a:lvl5pPr marL="3047924" lvl="4"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5pPr>
            <a:lvl6pPr marL="3657509" lvl="5" indent="-406390" rtl="0">
              <a:lnSpc>
                <a:spcPct val="115000"/>
              </a:lnSpc>
              <a:spcBef>
                <a:spcPts val="2133"/>
              </a:spcBef>
              <a:spcAft>
                <a:spcPts val="0"/>
              </a:spcAft>
              <a:buClr>
                <a:srgbClr val="434343"/>
              </a:buClr>
              <a:buSzPts val="1200"/>
              <a:buFont typeface="Roboto Condensed Light"/>
              <a:buAutoNum type="romanLcPeriod"/>
              <a:defRPr>
                <a:solidFill>
                  <a:srgbClr val="434343"/>
                </a:solidFill>
              </a:defRPr>
            </a:lvl6pPr>
            <a:lvl7pPr marL="4267093" lvl="6" indent="-406390" rtl="0">
              <a:lnSpc>
                <a:spcPct val="115000"/>
              </a:lnSpc>
              <a:spcBef>
                <a:spcPts val="2133"/>
              </a:spcBef>
              <a:spcAft>
                <a:spcPts val="0"/>
              </a:spcAft>
              <a:buClr>
                <a:srgbClr val="434343"/>
              </a:buClr>
              <a:buSzPts val="1200"/>
              <a:buFont typeface="Roboto Condensed Light"/>
              <a:buAutoNum type="arabicPeriod"/>
              <a:defRPr>
                <a:solidFill>
                  <a:srgbClr val="434343"/>
                </a:solidFill>
              </a:defRPr>
            </a:lvl7pPr>
            <a:lvl8pPr marL="4876678" lvl="7" indent="-406390" rtl="0">
              <a:lnSpc>
                <a:spcPct val="115000"/>
              </a:lnSpc>
              <a:spcBef>
                <a:spcPts val="2133"/>
              </a:spcBef>
              <a:spcAft>
                <a:spcPts val="0"/>
              </a:spcAft>
              <a:buClr>
                <a:srgbClr val="434343"/>
              </a:buClr>
              <a:buSzPts val="1200"/>
              <a:buFont typeface="Roboto Condensed Light"/>
              <a:buAutoNum type="alphaLcPeriod"/>
              <a:defRPr>
                <a:solidFill>
                  <a:srgbClr val="434343"/>
                </a:solidFill>
              </a:defRPr>
            </a:lvl8pPr>
            <a:lvl9pPr marL="5486263" lvl="8" indent="-406390" rtl="0">
              <a:lnSpc>
                <a:spcPct val="115000"/>
              </a:lnSpc>
              <a:spcBef>
                <a:spcPts val="2133"/>
              </a:spcBef>
              <a:spcAft>
                <a:spcPts val="2133"/>
              </a:spcAft>
              <a:buClr>
                <a:srgbClr val="434343"/>
              </a:buClr>
              <a:buSzPts val="1200"/>
              <a:buFont typeface="Roboto Condensed Light"/>
              <a:buAutoNum type="romanLcPeriod"/>
              <a:defRPr>
                <a:solidFill>
                  <a:srgbClr val="434343"/>
                </a:solidFill>
              </a:defRPr>
            </a:lvl9pPr>
          </a:lstStyle>
          <a:p>
            <a:endParaRPr/>
          </a:p>
        </p:txBody>
      </p:sp>
      <p:sp>
        <p:nvSpPr>
          <p:cNvPr id="100" name="Google Shape;100;p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01" name="Google Shape;101;p4"/>
          <p:cNvGrpSpPr/>
          <p:nvPr/>
        </p:nvGrpSpPr>
        <p:grpSpPr>
          <a:xfrm>
            <a:off x="0" y="6087100"/>
            <a:ext cx="12192000" cy="1183117"/>
            <a:chOff x="0" y="4412925"/>
            <a:chExt cx="9144000" cy="887338"/>
          </a:xfrm>
        </p:grpSpPr>
        <p:sp>
          <p:nvSpPr>
            <p:cNvPr id="102" name="Google Shape;102;p4"/>
            <p:cNvSpPr/>
            <p:nvPr/>
          </p:nvSpPr>
          <p:spPr>
            <a:xfrm>
              <a:off x="0"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3" name="Google Shape;103;p4"/>
            <p:cNvSpPr/>
            <p:nvPr/>
          </p:nvSpPr>
          <p:spPr>
            <a:xfrm>
              <a:off x="91148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4" name="Google Shape;104;p4"/>
            <p:cNvSpPr/>
            <p:nvPr/>
          </p:nvSpPr>
          <p:spPr>
            <a:xfrm flipH="1">
              <a:off x="183811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 name="Google Shape;105;p4"/>
            <p:cNvSpPr/>
            <p:nvPr/>
          </p:nvSpPr>
          <p:spPr>
            <a:xfrm>
              <a:off x="2785105"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 name="Google Shape;106;p4"/>
            <p:cNvSpPr/>
            <p:nvPr/>
          </p:nvSpPr>
          <p:spPr>
            <a:xfrm>
              <a:off x="3730274"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 name="Google Shape;107;p4"/>
            <p:cNvSpPr/>
            <p:nvPr/>
          </p:nvSpPr>
          <p:spPr>
            <a:xfrm flipH="1">
              <a:off x="8215662"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 name="Google Shape;108;p4"/>
            <p:cNvSpPr/>
            <p:nvPr/>
          </p:nvSpPr>
          <p:spPr>
            <a:xfrm flipH="1">
              <a:off x="727794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 name="Google Shape;109;p4"/>
            <p:cNvSpPr/>
            <p:nvPr/>
          </p:nvSpPr>
          <p:spPr>
            <a:xfrm>
              <a:off x="635131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 name="Google Shape;110;p4"/>
            <p:cNvSpPr/>
            <p:nvPr/>
          </p:nvSpPr>
          <p:spPr>
            <a:xfrm flipH="1">
              <a:off x="5404324"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 name="Google Shape;111;p4"/>
            <p:cNvSpPr/>
            <p:nvPr/>
          </p:nvSpPr>
          <p:spPr>
            <a:xfrm flipH="1">
              <a:off x="4459155"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7322768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12"/>
        <p:cNvGrpSpPr/>
        <p:nvPr/>
      </p:nvGrpSpPr>
      <p:grpSpPr>
        <a:xfrm>
          <a:off x="0" y="0"/>
          <a:ext cx="0" cy="0"/>
          <a:chOff x="0" y="0"/>
          <a:chExt cx="0" cy="0"/>
        </a:xfrm>
      </p:grpSpPr>
      <p:sp>
        <p:nvSpPr>
          <p:cNvPr id="113" name="Google Shape;113;p5"/>
          <p:cNvSpPr txBox="1">
            <a:spLocks noGrp="1"/>
          </p:cNvSpPr>
          <p:nvPr>
            <p:ph type="title"/>
          </p:nvPr>
        </p:nvSpPr>
        <p:spPr>
          <a:xfrm>
            <a:off x="960000" y="2816267"/>
            <a:ext cx="3340800" cy="745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500"/>
              <a:buNone/>
              <a:defRPr sz="3067" b="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4" name="Google Shape;114;p5"/>
          <p:cNvSpPr txBox="1">
            <a:spLocks noGrp="1"/>
          </p:cNvSpPr>
          <p:nvPr>
            <p:ph type="title" idx="2"/>
          </p:nvPr>
        </p:nvSpPr>
        <p:spPr>
          <a:xfrm>
            <a:off x="7935267" y="2816267"/>
            <a:ext cx="3340800" cy="7452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sz="3067" b="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5" name="Google Shape;115;p5"/>
          <p:cNvSpPr txBox="1">
            <a:spLocks noGrp="1"/>
          </p:cNvSpPr>
          <p:nvPr>
            <p:ph type="subTitle" idx="1"/>
          </p:nvPr>
        </p:nvSpPr>
        <p:spPr>
          <a:xfrm>
            <a:off x="7935263" y="3466429"/>
            <a:ext cx="3340800" cy="1347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 name="Google Shape;116;p5"/>
          <p:cNvSpPr txBox="1">
            <a:spLocks noGrp="1"/>
          </p:cNvSpPr>
          <p:nvPr>
            <p:ph type="subTitle" idx="3"/>
          </p:nvPr>
        </p:nvSpPr>
        <p:spPr>
          <a:xfrm>
            <a:off x="960233" y="3466429"/>
            <a:ext cx="3340800" cy="13476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7" name="Google Shape;117;p5"/>
          <p:cNvSpPr/>
          <p:nvPr/>
        </p:nvSpPr>
        <p:spPr>
          <a:xfrm>
            <a:off x="11180268" y="14646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8" name="Google Shape;118;p5"/>
          <p:cNvSpPr/>
          <p:nvPr/>
        </p:nvSpPr>
        <p:spPr>
          <a:xfrm>
            <a:off x="-396433" y="441684"/>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9" name="Google Shape;119;p5"/>
          <p:cNvSpPr/>
          <p:nvPr/>
        </p:nvSpPr>
        <p:spPr>
          <a:xfrm>
            <a:off x="8789891" y="-403037"/>
            <a:ext cx="2232292" cy="1068008"/>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20" name="Google Shape;120;p5"/>
          <p:cNvGrpSpPr/>
          <p:nvPr/>
        </p:nvGrpSpPr>
        <p:grpSpPr>
          <a:xfrm>
            <a:off x="0" y="5516099"/>
            <a:ext cx="12192000" cy="1347572"/>
            <a:chOff x="0" y="4260525"/>
            <a:chExt cx="9144000" cy="887338"/>
          </a:xfrm>
        </p:grpSpPr>
        <p:sp>
          <p:nvSpPr>
            <p:cNvPr id="121" name="Google Shape;121;p5"/>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2" name="Google Shape;122;p5"/>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3" name="Google Shape;123;p5"/>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4" name="Google Shape;124;p5"/>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5" name="Google Shape;125;p5"/>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6" name="Google Shape;126;p5"/>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7" name="Google Shape;127;p5"/>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8" name="Google Shape;128;p5"/>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9" name="Google Shape;129;p5"/>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0" name="Google Shape;130;p5"/>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31" name="Google Shape;131;p5"/>
          <p:cNvGrpSpPr/>
          <p:nvPr/>
        </p:nvGrpSpPr>
        <p:grpSpPr>
          <a:xfrm flipH="1">
            <a:off x="10876197" y="3666033"/>
            <a:ext cx="1341947" cy="3210584"/>
            <a:chOff x="-34400" y="2920300"/>
            <a:chExt cx="1006460" cy="2407938"/>
          </a:xfrm>
        </p:grpSpPr>
        <p:sp>
          <p:nvSpPr>
            <p:cNvPr id="132" name="Google Shape;132;p5"/>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3" name="Google Shape;133;p5"/>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4" name="Google Shape;134;p5"/>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5" name="Google Shape;135;p5"/>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36" name="Google Shape;136;p5"/>
          <p:cNvGrpSpPr/>
          <p:nvPr/>
        </p:nvGrpSpPr>
        <p:grpSpPr>
          <a:xfrm>
            <a:off x="786130" y="5612705"/>
            <a:ext cx="10236961" cy="1284999"/>
            <a:chOff x="1046797" y="6114528"/>
            <a:chExt cx="7677721" cy="963749"/>
          </a:xfrm>
        </p:grpSpPr>
        <p:sp>
          <p:nvSpPr>
            <p:cNvPr id="137" name="Google Shape;137;p5"/>
            <p:cNvSpPr/>
            <p:nvPr/>
          </p:nvSpPr>
          <p:spPr>
            <a:xfrm>
              <a:off x="4884137" y="6136293"/>
              <a:ext cx="3840382" cy="941984"/>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8" name="Google Shape;138;p5"/>
            <p:cNvSpPr/>
            <p:nvPr/>
          </p:nvSpPr>
          <p:spPr>
            <a:xfrm>
              <a:off x="4881404" y="6114528"/>
              <a:ext cx="3840382" cy="928066"/>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39" name="Google Shape;139;p5"/>
            <p:cNvSpPr/>
            <p:nvPr/>
          </p:nvSpPr>
          <p:spPr>
            <a:xfrm flipH="1">
              <a:off x="1046797" y="6133012"/>
              <a:ext cx="3840382" cy="941984"/>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0" name="Google Shape;140;p5"/>
            <p:cNvSpPr/>
            <p:nvPr/>
          </p:nvSpPr>
          <p:spPr>
            <a:xfrm flipH="1">
              <a:off x="1046797" y="6114663"/>
              <a:ext cx="3840382" cy="928066"/>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41" name="Google Shape;141;p5"/>
          <p:cNvGrpSpPr/>
          <p:nvPr/>
        </p:nvGrpSpPr>
        <p:grpSpPr>
          <a:xfrm>
            <a:off x="-45867" y="3669633"/>
            <a:ext cx="1341947" cy="3210584"/>
            <a:chOff x="-34400" y="2920300"/>
            <a:chExt cx="1006460" cy="2407938"/>
          </a:xfrm>
        </p:grpSpPr>
        <p:sp>
          <p:nvSpPr>
            <p:cNvPr id="142" name="Google Shape;142;p5"/>
            <p:cNvSpPr/>
            <p:nvPr/>
          </p:nvSpPr>
          <p:spPr>
            <a:xfrm>
              <a:off x="-34400" y="2920300"/>
              <a:ext cx="1006460" cy="2407931"/>
            </a:xfrm>
            <a:custGeom>
              <a:avLst/>
              <a:gdLst/>
              <a:ahLst/>
              <a:cxnLst/>
              <a:rect l="l" t="t" r="r" b="b"/>
              <a:pathLst>
                <a:path w="24078" h="57606" extrusionOk="0">
                  <a:moveTo>
                    <a:pt x="5444" y="1"/>
                  </a:moveTo>
                  <a:cubicBezTo>
                    <a:pt x="3809" y="1"/>
                    <a:pt x="2351" y="6295"/>
                    <a:pt x="1429" y="11474"/>
                  </a:cubicBezTo>
                  <a:cubicBezTo>
                    <a:pt x="802" y="15133"/>
                    <a:pt x="401" y="18240"/>
                    <a:pt x="401" y="18240"/>
                  </a:cubicBezTo>
                  <a:lnTo>
                    <a:pt x="326" y="26561"/>
                  </a:lnTo>
                  <a:lnTo>
                    <a:pt x="176" y="39318"/>
                  </a:lnTo>
                  <a:lnTo>
                    <a:pt x="0" y="56662"/>
                  </a:lnTo>
                  <a:cubicBezTo>
                    <a:pt x="802" y="56837"/>
                    <a:pt x="1629" y="56988"/>
                    <a:pt x="2506" y="57088"/>
                  </a:cubicBezTo>
                  <a:cubicBezTo>
                    <a:pt x="4361" y="57363"/>
                    <a:pt x="6341" y="57514"/>
                    <a:pt x="8321" y="57589"/>
                  </a:cubicBezTo>
                  <a:cubicBezTo>
                    <a:pt x="8798" y="57599"/>
                    <a:pt x="9276" y="57606"/>
                    <a:pt x="9752" y="57606"/>
                  </a:cubicBezTo>
                  <a:cubicBezTo>
                    <a:pt x="10425" y="57606"/>
                    <a:pt x="11094" y="57593"/>
                    <a:pt x="11755" y="57564"/>
                  </a:cubicBezTo>
                  <a:cubicBezTo>
                    <a:pt x="17344" y="57389"/>
                    <a:pt x="22181" y="56286"/>
                    <a:pt x="22857" y="54256"/>
                  </a:cubicBezTo>
                  <a:cubicBezTo>
                    <a:pt x="24010" y="50822"/>
                    <a:pt x="19424" y="46010"/>
                    <a:pt x="19424" y="46010"/>
                  </a:cubicBezTo>
                  <a:cubicBezTo>
                    <a:pt x="19424" y="46010"/>
                    <a:pt x="23709" y="46010"/>
                    <a:pt x="23910" y="40697"/>
                  </a:cubicBezTo>
                  <a:cubicBezTo>
                    <a:pt x="24077" y="36238"/>
                    <a:pt x="19156" y="35870"/>
                    <a:pt x="17531" y="35870"/>
                  </a:cubicBezTo>
                  <a:cubicBezTo>
                    <a:pt x="17210" y="35870"/>
                    <a:pt x="17018" y="35885"/>
                    <a:pt x="17018" y="35885"/>
                  </a:cubicBezTo>
                  <a:cubicBezTo>
                    <a:pt x="17018" y="35885"/>
                    <a:pt x="22331" y="31925"/>
                    <a:pt x="21303" y="26912"/>
                  </a:cubicBezTo>
                  <a:cubicBezTo>
                    <a:pt x="20926" y="25116"/>
                    <a:pt x="19705" y="24539"/>
                    <a:pt x="18294" y="24539"/>
                  </a:cubicBezTo>
                  <a:cubicBezTo>
                    <a:pt x="15768" y="24539"/>
                    <a:pt x="12632" y="26386"/>
                    <a:pt x="12632" y="26386"/>
                  </a:cubicBezTo>
                  <a:cubicBezTo>
                    <a:pt x="12632" y="26386"/>
                    <a:pt x="16692" y="11348"/>
                    <a:pt x="14812" y="9895"/>
                  </a:cubicBezTo>
                  <a:cubicBezTo>
                    <a:pt x="14669" y="9782"/>
                    <a:pt x="14503" y="9730"/>
                    <a:pt x="14318" y="9730"/>
                  </a:cubicBezTo>
                  <a:cubicBezTo>
                    <a:pt x="12065" y="9730"/>
                    <a:pt x="6993" y="17413"/>
                    <a:pt x="6993" y="17413"/>
                  </a:cubicBezTo>
                  <a:cubicBezTo>
                    <a:pt x="6993" y="17413"/>
                    <a:pt x="8672" y="1423"/>
                    <a:pt x="5739" y="70"/>
                  </a:cubicBezTo>
                  <a:cubicBezTo>
                    <a:pt x="5640" y="23"/>
                    <a:pt x="5542" y="1"/>
                    <a:pt x="544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3" name="Google Shape;143;p5"/>
            <p:cNvSpPr/>
            <p:nvPr/>
          </p:nvSpPr>
          <p:spPr>
            <a:xfrm>
              <a:off x="-34400" y="3371622"/>
              <a:ext cx="802518" cy="1956616"/>
            </a:xfrm>
            <a:custGeom>
              <a:avLst/>
              <a:gdLst/>
              <a:ahLst/>
              <a:cxnLst/>
              <a:rect l="l" t="t" r="r" b="b"/>
              <a:pathLst>
                <a:path w="19199" h="46809" extrusionOk="0">
                  <a:moveTo>
                    <a:pt x="3078" y="1"/>
                  </a:moveTo>
                  <a:cubicBezTo>
                    <a:pt x="2575" y="1"/>
                    <a:pt x="1998" y="278"/>
                    <a:pt x="1429" y="677"/>
                  </a:cubicBezTo>
                  <a:cubicBezTo>
                    <a:pt x="802" y="4336"/>
                    <a:pt x="401" y="7443"/>
                    <a:pt x="401" y="7443"/>
                  </a:cubicBezTo>
                  <a:lnTo>
                    <a:pt x="326" y="15764"/>
                  </a:lnTo>
                  <a:lnTo>
                    <a:pt x="176" y="28521"/>
                  </a:lnTo>
                  <a:lnTo>
                    <a:pt x="0" y="45865"/>
                  </a:lnTo>
                  <a:cubicBezTo>
                    <a:pt x="802" y="46040"/>
                    <a:pt x="1629" y="46191"/>
                    <a:pt x="2506" y="46291"/>
                  </a:cubicBezTo>
                  <a:cubicBezTo>
                    <a:pt x="4361" y="46566"/>
                    <a:pt x="6341" y="46717"/>
                    <a:pt x="8321" y="46792"/>
                  </a:cubicBezTo>
                  <a:cubicBezTo>
                    <a:pt x="8798" y="46802"/>
                    <a:pt x="9276" y="46809"/>
                    <a:pt x="9752" y="46809"/>
                  </a:cubicBezTo>
                  <a:cubicBezTo>
                    <a:pt x="10425" y="46809"/>
                    <a:pt x="11094" y="46796"/>
                    <a:pt x="11755" y="46767"/>
                  </a:cubicBezTo>
                  <a:cubicBezTo>
                    <a:pt x="14361" y="45614"/>
                    <a:pt x="17719" y="43785"/>
                    <a:pt x="18271" y="41805"/>
                  </a:cubicBezTo>
                  <a:cubicBezTo>
                    <a:pt x="19198" y="38446"/>
                    <a:pt x="15865" y="34812"/>
                    <a:pt x="15865" y="34812"/>
                  </a:cubicBezTo>
                  <a:cubicBezTo>
                    <a:pt x="15865" y="34812"/>
                    <a:pt x="18797" y="34286"/>
                    <a:pt x="18271" y="30627"/>
                  </a:cubicBezTo>
                  <a:cubicBezTo>
                    <a:pt x="17745" y="26967"/>
                    <a:pt x="14186" y="26441"/>
                    <a:pt x="14186" y="26441"/>
                  </a:cubicBezTo>
                  <a:cubicBezTo>
                    <a:pt x="14186" y="26441"/>
                    <a:pt x="16491" y="22782"/>
                    <a:pt x="15238" y="19975"/>
                  </a:cubicBezTo>
                  <a:cubicBezTo>
                    <a:pt x="14683" y="18720"/>
                    <a:pt x="13532" y="18370"/>
                    <a:pt x="12423" y="18370"/>
                  </a:cubicBezTo>
                  <a:cubicBezTo>
                    <a:pt x="11028" y="18370"/>
                    <a:pt x="9699" y="18922"/>
                    <a:pt x="9699" y="18922"/>
                  </a:cubicBezTo>
                  <a:cubicBezTo>
                    <a:pt x="9699" y="18922"/>
                    <a:pt x="11479" y="9624"/>
                    <a:pt x="10326" y="8271"/>
                  </a:cubicBezTo>
                  <a:cubicBezTo>
                    <a:pt x="10186" y="8107"/>
                    <a:pt x="10013" y="8035"/>
                    <a:pt x="9817" y="8035"/>
                  </a:cubicBezTo>
                  <a:cubicBezTo>
                    <a:pt x="8392" y="8035"/>
                    <a:pt x="5739" y="11829"/>
                    <a:pt x="5739" y="11829"/>
                  </a:cubicBezTo>
                  <a:cubicBezTo>
                    <a:pt x="5739" y="11829"/>
                    <a:pt x="5539" y="2732"/>
                    <a:pt x="4060" y="551"/>
                  </a:cubicBezTo>
                  <a:cubicBezTo>
                    <a:pt x="3800" y="161"/>
                    <a:pt x="3461" y="1"/>
                    <a:pt x="3078"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4" name="Google Shape;144;p5"/>
            <p:cNvSpPr/>
            <p:nvPr/>
          </p:nvSpPr>
          <p:spPr>
            <a:xfrm>
              <a:off x="-34400" y="3922806"/>
              <a:ext cx="614962" cy="1404773"/>
            </a:xfrm>
            <a:custGeom>
              <a:avLst/>
              <a:gdLst/>
              <a:ahLst/>
              <a:cxnLst/>
              <a:rect l="l" t="t" r="r" b="b"/>
              <a:pathLst>
                <a:path w="14712" h="33607" extrusionOk="0">
                  <a:moveTo>
                    <a:pt x="3153" y="0"/>
                  </a:moveTo>
                  <a:cubicBezTo>
                    <a:pt x="2110" y="0"/>
                    <a:pt x="1125" y="1196"/>
                    <a:pt x="326" y="2578"/>
                  </a:cubicBezTo>
                  <a:lnTo>
                    <a:pt x="176" y="15335"/>
                  </a:lnTo>
                  <a:lnTo>
                    <a:pt x="0" y="32679"/>
                  </a:lnTo>
                  <a:cubicBezTo>
                    <a:pt x="802" y="32854"/>
                    <a:pt x="1629" y="33005"/>
                    <a:pt x="2506" y="33105"/>
                  </a:cubicBezTo>
                  <a:cubicBezTo>
                    <a:pt x="4361" y="33380"/>
                    <a:pt x="6341" y="33531"/>
                    <a:pt x="8321" y="33606"/>
                  </a:cubicBezTo>
                  <a:cubicBezTo>
                    <a:pt x="10151" y="32729"/>
                    <a:pt x="12206" y="31401"/>
                    <a:pt x="13058" y="29646"/>
                  </a:cubicBezTo>
                  <a:cubicBezTo>
                    <a:pt x="14712" y="26213"/>
                    <a:pt x="10326" y="22553"/>
                    <a:pt x="10326" y="22553"/>
                  </a:cubicBezTo>
                  <a:cubicBezTo>
                    <a:pt x="10326" y="22553"/>
                    <a:pt x="14712" y="22453"/>
                    <a:pt x="13684" y="18493"/>
                  </a:cubicBezTo>
                  <a:cubicBezTo>
                    <a:pt x="12780" y="15068"/>
                    <a:pt x="9635" y="14828"/>
                    <a:pt x="8769" y="14828"/>
                  </a:cubicBezTo>
                  <a:cubicBezTo>
                    <a:pt x="8627" y="14828"/>
                    <a:pt x="8546" y="14834"/>
                    <a:pt x="8546" y="14834"/>
                  </a:cubicBezTo>
                  <a:cubicBezTo>
                    <a:pt x="8546" y="14834"/>
                    <a:pt x="10752" y="10849"/>
                    <a:pt x="9499" y="9095"/>
                  </a:cubicBezTo>
                  <a:cubicBezTo>
                    <a:pt x="9171" y="8628"/>
                    <a:pt x="8734" y="8456"/>
                    <a:pt x="8268" y="8456"/>
                  </a:cubicBezTo>
                  <a:cubicBezTo>
                    <a:pt x="6956" y="8456"/>
                    <a:pt x="5414" y="9821"/>
                    <a:pt x="5414" y="9821"/>
                  </a:cubicBezTo>
                  <a:cubicBezTo>
                    <a:pt x="5414" y="9821"/>
                    <a:pt x="6266" y="1150"/>
                    <a:pt x="3659" y="97"/>
                  </a:cubicBezTo>
                  <a:cubicBezTo>
                    <a:pt x="3489" y="31"/>
                    <a:pt x="3320" y="0"/>
                    <a:pt x="315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45" name="Google Shape;145;p5"/>
            <p:cNvSpPr/>
            <p:nvPr/>
          </p:nvSpPr>
          <p:spPr>
            <a:xfrm>
              <a:off x="-34400" y="4546472"/>
              <a:ext cx="316426" cy="760133"/>
            </a:xfrm>
            <a:custGeom>
              <a:avLst/>
              <a:gdLst/>
              <a:ahLst/>
              <a:cxnLst/>
              <a:rect l="l" t="t" r="r" b="b"/>
              <a:pathLst>
                <a:path w="7570" h="18185" extrusionOk="0">
                  <a:moveTo>
                    <a:pt x="1803" y="0"/>
                  </a:moveTo>
                  <a:cubicBezTo>
                    <a:pt x="1231" y="0"/>
                    <a:pt x="668" y="180"/>
                    <a:pt x="176" y="415"/>
                  </a:cubicBezTo>
                  <a:lnTo>
                    <a:pt x="0" y="17759"/>
                  </a:lnTo>
                  <a:cubicBezTo>
                    <a:pt x="802" y="17934"/>
                    <a:pt x="1629" y="18085"/>
                    <a:pt x="2506" y="18185"/>
                  </a:cubicBezTo>
                  <a:cubicBezTo>
                    <a:pt x="4261" y="16380"/>
                    <a:pt x="7569" y="12496"/>
                    <a:pt x="7093" y="9714"/>
                  </a:cubicBezTo>
                  <a:cubicBezTo>
                    <a:pt x="6466" y="5954"/>
                    <a:pt x="4161" y="5754"/>
                    <a:pt x="4161" y="5754"/>
                  </a:cubicBezTo>
                  <a:cubicBezTo>
                    <a:pt x="4161" y="5754"/>
                    <a:pt x="5940" y="3673"/>
                    <a:pt x="3860" y="1067"/>
                  </a:cubicBezTo>
                  <a:cubicBezTo>
                    <a:pt x="3236" y="276"/>
                    <a:pt x="2512" y="0"/>
                    <a:pt x="180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46" name="Google Shape;146;p5"/>
          <p:cNvSpPr txBox="1">
            <a:spLocks noGrp="1"/>
          </p:cNvSpPr>
          <p:nvPr>
            <p:ph type="title" idx="4"/>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47" name="Google Shape;147;p5"/>
          <p:cNvSpPr/>
          <p:nvPr/>
        </p:nvSpPr>
        <p:spPr>
          <a:xfrm rot="10800000">
            <a:off x="5419586" y="5612702"/>
            <a:ext cx="1079013" cy="34150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chemeClr val="accent3"/>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26943248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182"/>
        <p:cNvGrpSpPr/>
        <p:nvPr/>
      </p:nvGrpSpPr>
      <p:grpSpPr>
        <a:xfrm>
          <a:off x="0" y="0"/>
          <a:ext cx="0" cy="0"/>
          <a:chOff x="0" y="0"/>
          <a:chExt cx="0" cy="0"/>
        </a:xfrm>
      </p:grpSpPr>
      <p:grpSp>
        <p:nvGrpSpPr>
          <p:cNvPr id="183" name="Google Shape;183;p7"/>
          <p:cNvGrpSpPr/>
          <p:nvPr/>
        </p:nvGrpSpPr>
        <p:grpSpPr>
          <a:xfrm flipH="1">
            <a:off x="0" y="5587436"/>
            <a:ext cx="12192000" cy="768387"/>
            <a:chOff x="0" y="4571577"/>
            <a:chExt cx="9144000" cy="576290"/>
          </a:xfrm>
        </p:grpSpPr>
        <p:sp>
          <p:nvSpPr>
            <p:cNvPr id="184" name="Google Shape;184;p7"/>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5" name="Google Shape;185;p7"/>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6" name="Google Shape;186;p7"/>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7" name="Google Shape;187;p7"/>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8" name="Google Shape;188;p7"/>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89" name="Google Shape;189;p7"/>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0" name="Google Shape;190;p7"/>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1" name="Google Shape;191;p7"/>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2" name="Google Shape;192;p7"/>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3" name="Google Shape;193;p7"/>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94" name="Google Shape;194;p7"/>
          <p:cNvSpPr txBox="1">
            <a:spLocks noGrp="1"/>
          </p:cNvSpPr>
          <p:nvPr>
            <p:ph type="title"/>
          </p:nvPr>
        </p:nvSpPr>
        <p:spPr>
          <a:xfrm>
            <a:off x="6354768" y="1083175"/>
            <a:ext cx="4686800" cy="98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5" name="Google Shape;195;p7"/>
          <p:cNvSpPr/>
          <p:nvPr/>
        </p:nvSpPr>
        <p:spPr>
          <a:xfrm>
            <a:off x="8502900" y="1085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6" name="Google Shape;196;p7"/>
          <p:cNvSpPr/>
          <p:nvPr/>
        </p:nvSpPr>
        <p:spPr>
          <a:xfrm>
            <a:off x="-871944" y="27941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7" name="Google Shape;197;p7"/>
          <p:cNvSpPr/>
          <p:nvPr/>
        </p:nvSpPr>
        <p:spPr>
          <a:xfrm>
            <a:off x="155134" y="108590"/>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98" name="Google Shape;198;p7"/>
          <p:cNvSpPr/>
          <p:nvPr/>
        </p:nvSpPr>
        <p:spPr>
          <a:xfrm>
            <a:off x="11233998" y="2373872"/>
            <a:ext cx="1094077" cy="346253"/>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99" name="Google Shape;199;p7"/>
          <p:cNvGrpSpPr/>
          <p:nvPr/>
        </p:nvGrpSpPr>
        <p:grpSpPr>
          <a:xfrm>
            <a:off x="0" y="5680700"/>
            <a:ext cx="12192000" cy="1183117"/>
            <a:chOff x="0" y="4260525"/>
            <a:chExt cx="9144000" cy="887338"/>
          </a:xfrm>
        </p:grpSpPr>
        <p:sp>
          <p:nvSpPr>
            <p:cNvPr id="200" name="Google Shape;200;p7"/>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1" name="Google Shape;201;p7"/>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2" name="Google Shape;202;p7"/>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3" name="Google Shape;203;p7"/>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4" name="Google Shape;204;p7"/>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5" name="Google Shape;205;p7"/>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6" name="Google Shape;206;p7"/>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7" name="Google Shape;207;p7"/>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8" name="Google Shape;208;p7"/>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09" name="Google Shape;209;p7"/>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210" name="Google Shape;210;p7"/>
          <p:cNvSpPr txBox="1">
            <a:spLocks noGrp="1"/>
          </p:cNvSpPr>
          <p:nvPr>
            <p:ph type="body" idx="1"/>
          </p:nvPr>
        </p:nvSpPr>
        <p:spPr>
          <a:xfrm>
            <a:off x="6354768" y="1966141"/>
            <a:ext cx="4686800" cy="2838000"/>
          </a:xfrm>
          <a:prstGeom prst="rect">
            <a:avLst/>
          </a:prstGeom>
          <a:noFill/>
          <a:ln>
            <a:noFill/>
          </a:ln>
        </p:spPr>
        <p:txBody>
          <a:bodyPr spcFirstLastPara="1" wrap="square" lIns="91425" tIns="91425" rIns="91425" bIns="91425" anchor="t" anchorCtr="0">
            <a:noAutofit/>
          </a:bodyPr>
          <a:lstStyle>
            <a:lvl1pPr marL="609585" lvl="0" indent="-423323" rtl="0">
              <a:lnSpc>
                <a:spcPct val="100000"/>
              </a:lnSpc>
              <a:spcBef>
                <a:spcPts val="0"/>
              </a:spcBef>
              <a:spcAft>
                <a:spcPts val="0"/>
              </a:spcAft>
              <a:buSzPts val="1400"/>
              <a:buChar char="●"/>
              <a:defRPr/>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3098802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11"/>
        <p:cNvGrpSpPr/>
        <p:nvPr/>
      </p:nvGrpSpPr>
      <p:grpSpPr>
        <a:xfrm>
          <a:off x="0" y="0"/>
          <a:ext cx="0" cy="0"/>
          <a:chOff x="0" y="0"/>
          <a:chExt cx="0" cy="0"/>
        </a:xfrm>
      </p:grpSpPr>
      <p:sp>
        <p:nvSpPr>
          <p:cNvPr id="212" name="Google Shape;212;p8"/>
          <p:cNvSpPr txBox="1">
            <a:spLocks noGrp="1"/>
          </p:cNvSpPr>
          <p:nvPr>
            <p:ph type="title"/>
          </p:nvPr>
        </p:nvSpPr>
        <p:spPr>
          <a:xfrm>
            <a:off x="2584000" y="1277367"/>
            <a:ext cx="7024000" cy="33724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13333"/>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grpSp>
        <p:nvGrpSpPr>
          <p:cNvPr id="213" name="Google Shape;213;p8"/>
          <p:cNvGrpSpPr/>
          <p:nvPr/>
        </p:nvGrpSpPr>
        <p:grpSpPr>
          <a:xfrm>
            <a:off x="-11458" y="2974867"/>
            <a:ext cx="12651855" cy="5900188"/>
            <a:chOff x="-8594" y="2231150"/>
            <a:chExt cx="9488891" cy="4425141"/>
          </a:xfrm>
        </p:grpSpPr>
        <p:grpSp>
          <p:nvGrpSpPr>
            <p:cNvPr id="214" name="Google Shape;214;p8"/>
            <p:cNvGrpSpPr/>
            <p:nvPr/>
          </p:nvGrpSpPr>
          <p:grpSpPr>
            <a:xfrm>
              <a:off x="2103879" y="3630681"/>
              <a:ext cx="4777316" cy="3025611"/>
              <a:chOff x="2103879" y="3630681"/>
              <a:chExt cx="4777316" cy="3025611"/>
            </a:xfrm>
          </p:grpSpPr>
          <p:sp>
            <p:nvSpPr>
              <p:cNvPr id="215" name="Google Shape;215;p8"/>
              <p:cNvSpPr/>
              <p:nvPr/>
            </p:nvSpPr>
            <p:spPr>
              <a:xfrm>
                <a:off x="2103879" y="3630681"/>
                <a:ext cx="4777316" cy="3025611"/>
              </a:xfrm>
              <a:custGeom>
                <a:avLst/>
                <a:gdLst/>
                <a:ahLst/>
                <a:cxnLst/>
                <a:rect l="l" t="t" r="r" b="b"/>
                <a:pathLst>
                  <a:path w="97946" h="62032" extrusionOk="0">
                    <a:moveTo>
                      <a:pt x="48973" y="1"/>
                    </a:moveTo>
                    <a:cubicBezTo>
                      <a:pt x="31254" y="1"/>
                      <a:pt x="15740" y="5941"/>
                      <a:pt x="7118" y="14888"/>
                    </a:cubicBezTo>
                    <a:cubicBezTo>
                      <a:pt x="2607" y="19575"/>
                      <a:pt x="0" y="25114"/>
                      <a:pt x="0" y="31003"/>
                    </a:cubicBezTo>
                    <a:cubicBezTo>
                      <a:pt x="0" y="44262"/>
                      <a:pt x="13083" y="55540"/>
                      <a:pt x="31529" y="60001"/>
                    </a:cubicBezTo>
                    <a:cubicBezTo>
                      <a:pt x="36943" y="61304"/>
                      <a:pt x="42833" y="62031"/>
                      <a:pt x="48973" y="62031"/>
                    </a:cubicBezTo>
                    <a:cubicBezTo>
                      <a:pt x="55966" y="62031"/>
                      <a:pt x="62632" y="61104"/>
                      <a:pt x="68647" y="59425"/>
                    </a:cubicBezTo>
                    <a:cubicBezTo>
                      <a:pt x="85890" y="54613"/>
                      <a:pt x="97946" y="43710"/>
                      <a:pt x="97946" y="31003"/>
                    </a:cubicBezTo>
                    <a:cubicBezTo>
                      <a:pt x="97946" y="14713"/>
                      <a:pt x="78121" y="1354"/>
                      <a:pt x="52908" y="101"/>
                    </a:cubicBezTo>
                    <a:cubicBezTo>
                      <a:pt x="51605" y="26"/>
                      <a:pt x="50301" y="1"/>
                      <a:pt x="48973"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16" name="Google Shape;216;p8"/>
              <p:cNvSpPr/>
              <p:nvPr/>
            </p:nvSpPr>
            <p:spPr>
              <a:xfrm>
                <a:off x="2103879" y="4077795"/>
                <a:ext cx="2123420" cy="2479477"/>
              </a:xfrm>
              <a:custGeom>
                <a:avLst/>
                <a:gdLst/>
                <a:ahLst/>
                <a:cxnLst/>
                <a:rect l="l" t="t" r="r" b="b"/>
                <a:pathLst>
                  <a:path w="43535" h="50835" extrusionOk="0">
                    <a:moveTo>
                      <a:pt x="24646" y="0"/>
                    </a:moveTo>
                    <a:cubicBezTo>
                      <a:pt x="23128" y="0"/>
                      <a:pt x="21268" y="193"/>
                      <a:pt x="18998" y="633"/>
                    </a:cubicBezTo>
                    <a:cubicBezTo>
                      <a:pt x="13835" y="1636"/>
                      <a:pt x="9775" y="3866"/>
                      <a:pt x="7118" y="5721"/>
                    </a:cubicBezTo>
                    <a:cubicBezTo>
                      <a:pt x="2607" y="10408"/>
                      <a:pt x="0" y="15947"/>
                      <a:pt x="0" y="21836"/>
                    </a:cubicBezTo>
                    <a:cubicBezTo>
                      <a:pt x="0" y="35095"/>
                      <a:pt x="13083" y="46373"/>
                      <a:pt x="31529" y="50834"/>
                    </a:cubicBezTo>
                    <a:cubicBezTo>
                      <a:pt x="38121" y="48754"/>
                      <a:pt x="41354" y="44368"/>
                      <a:pt x="41028" y="41786"/>
                    </a:cubicBezTo>
                    <a:cubicBezTo>
                      <a:pt x="40502" y="37601"/>
                      <a:pt x="20251" y="37200"/>
                      <a:pt x="26817" y="32914"/>
                    </a:cubicBezTo>
                    <a:cubicBezTo>
                      <a:pt x="33409" y="28628"/>
                      <a:pt x="43534" y="26122"/>
                      <a:pt x="41980" y="20057"/>
                    </a:cubicBezTo>
                    <a:cubicBezTo>
                      <a:pt x="40402" y="14017"/>
                      <a:pt x="33935" y="15470"/>
                      <a:pt x="29224" y="14543"/>
                    </a:cubicBezTo>
                    <a:cubicBezTo>
                      <a:pt x="24537" y="13591"/>
                      <a:pt x="31103" y="7225"/>
                      <a:pt x="31003" y="4292"/>
                    </a:cubicBezTo>
                    <a:cubicBezTo>
                      <a:pt x="30926" y="2066"/>
                      <a:pt x="29614" y="0"/>
                      <a:pt x="24646"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17" name="Google Shape;217;p8"/>
              <p:cNvSpPr/>
              <p:nvPr/>
            </p:nvSpPr>
            <p:spPr>
              <a:xfrm>
                <a:off x="4300580" y="3635558"/>
                <a:ext cx="2580588" cy="2893577"/>
              </a:xfrm>
              <a:custGeom>
                <a:avLst/>
                <a:gdLst/>
                <a:ahLst/>
                <a:cxnLst/>
                <a:rect l="l" t="t" r="r" b="b"/>
                <a:pathLst>
                  <a:path w="52908" h="59325" extrusionOk="0">
                    <a:moveTo>
                      <a:pt x="7870" y="1"/>
                    </a:moveTo>
                    <a:cubicBezTo>
                      <a:pt x="4261" y="1254"/>
                      <a:pt x="0" y="3811"/>
                      <a:pt x="75" y="8873"/>
                    </a:cubicBezTo>
                    <a:cubicBezTo>
                      <a:pt x="127" y="13430"/>
                      <a:pt x="2797" y="14693"/>
                      <a:pt x="5909" y="14693"/>
                    </a:cubicBezTo>
                    <a:cubicBezTo>
                      <a:pt x="8788" y="14693"/>
                      <a:pt x="12045" y="13613"/>
                      <a:pt x="13960" y="13059"/>
                    </a:cubicBezTo>
                    <a:cubicBezTo>
                      <a:pt x="15317" y="12664"/>
                      <a:pt x="16674" y="12454"/>
                      <a:pt x="17897" y="12454"/>
                    </a:cubicBezTo>
                    <a:cubicBezTo>
                      <a:pt x="20243" y="12454"/>
                      <a:pt x="22095" y="13225"/>
                      <a:pt x="22507" y="14938"/>
                    </a:cubicBezTo>
                    <a:cubicBezTo>
                      <a:pt x="23133" y="17545"/>
                      <a:pt x="18346" y="19224"/>
                      <a:pt x="18647" y="23610"/>
                    </a:cubicBezTo>
                    <a:cubicBezTo>
                      <a:pt x="18955" y="27764"/>
                      <a:pt x="21872" y="34527"/>
                      <a:pt x="29272" y="34527"/>
                    </a:cubicBezTo>
                    <a:cubicBezTo>
                      <a:pt x="29684" y="34527"/>
                      <a:pt x="30111" y="34506"/>
                      <a:pt x="30552" y="34462"/>
                    </a:cubicBezTo>
                    <a:cubicBezTo>
                      <a:pt x="33877" y="34134"/>
                      <a:pt x="36293" y="33817"/>
                      <a:pt x="37958" y="33817"/>
                    </a:cubicBezTo>
                    <a:cubicBezTo>
                      <a:pt x="40483" y="33817"/>
                      <a:pt x="41280" y="34546"/>
                      <a:pt x="40903" y="37069"/>
                    </a:cubicBezTo>
                    <a:cubicBezTo>
                      <a:pt x="40351" y="40778"/>
                      <a:pt x="18446" y="52056"/>
                      <a:pt x="23609" y="59325"/>
                    </a:cubicBezTo>
                    <a:cubicBezTo>
                      <a:pt x="40852" y="54513"/>
                      <a:pt x="52908" y="43610"/>
                      <a:pt x="52908" y="30903"/>
                    </a:cubicBezTo>
                    <a:cubicBezTo>
                      <a:pt x="52908" y="14613"/>
                      <a:pt x="33083" y="1254"/>
                      <a:pt x="787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18" name="Google Shape;218;p8"/>
            <p:cNvGrpSpPr/>
            <p:nvPr/>
          </p:nvGrpSpPr>
          <p:grpSpPr>
            <a:xfrm>
              <a:off x="-8594" y="2231150"/>
              <a:ext cx="3260316" cy="3130575"/>
              <a:chOff x="8475" y="2231150"/>
              <a:chExt cx="3260316" cy="3130575"/>
            </a:xfrm>
          </p:grpSpPr>
          <p:sp>
            <p:nvSpPr>
              <p:cNvPr id="219" name="Google Shape;219;p8"/>
              <p:cNvSpPr/>
              <p:nvPr/>
            </p:nvSpPr>
            <p:spPr>
              <a:xfrm>
                <a:off x="8475" y="2231150"/>
                <a:ext cx="3260316" cy="3130575"/>
              </a:xfrm>
              <a:custGeom>
                <a:avLst/>
                <a:gdLst/>
                <a:ahLst/>
                <a:cxnLst/>
                <a:rect l="l" t="t" r="r" b="b"/>
                <a:pathLst>
                  <a:path w="66844" h="64184" extrusionOk="0">
                    <a:moveTo>
                      <a:pt x="10471" y="0"/>
                    </a:moveTo>
                    <a:cubicBezTo>
                      <a:pt x="4194" y="0"/>
                      <a:pt x="1" y="5812"/>
                      <a:pt x="1" y="5812"/>
                    </a:cubicBezTo>
                    <a:lnTo>
                      <a:pt x="1" y="64184"/>
                    </a:lnTo>
                    <a:lnTo>
                      <a:pt x="66843" y="64184"/>
                    </a:lnTo>
                    <a:cubicBezTo>
                      <a:pt x="65156" y="57789"/>
                      <a:pt x="59914" y="56744"/>
                      <a:pt x="56668" y="56744"/>
                    </a:cubicBezTo>
                    <a:cubicBezTo>
                      <a:pt x="55092" y="56744"/>
                      <a:pt x="53986" y="56991"/>
                      <a:pt x="53986" y="56991"/>
                    </a:cubicBezTo>
                    <a:cubicBezTo>
                      <a:pt x="53986" y="56991"/>
                      <a:pt x="54212" y="51151"/>
                      <a:pt x="48873" y="48519"/>
                    </a:cubicBezTo>
                    <a:cubicBezTo>
                      <a:pt x="47276" y="47736"/>
                      <a:pt x="45528" y="47462"/>
                      <a:pt x="43863" y="47462"/>
                    </a:cubicBezTo>
                    <a:cubicBezTo>
                      <a:pt x="39988" y="47462"/>
                      <a:pt x="36568" y="48945"/>
                      <a:pt x="36568" y="48945"/>
                    </a:cubicBezTo>
                    <a:cubicBezTo>
                      <a:pt x="36568" y="48945"/>
                      <a:pt x="40202" y="42479"/>
                      <a:pt x="37194" y="36940"/>
                    </a:cubicBezTo>
                    <a:cubicBezTo>
                      <a:pt x="35426" y="33711"/>
                      <a:pt x="31416" y="33037"/>
                      <a:pt x="28380" y="33037"/>
                    </a:cubicBezTo>
                    <a:cubicBezTo>
                      <a:pt x="26210" y="33037"/>
                      <a:pt x="24537" y="33381"/>
                      <a:pt x="24537" y="33381"/>
                    </a:cubicBezTo>
                    <a:cubicBezTo>
                      <a:pt x="24537" y="33381"/>
                      <a:pt x="30402" y="26815"/>
                      <a:pt x="28723" y="22203"/>
                    </a:cubicBezTo>
                    <a:cubicBezTo>
                      <a:pt x="27986" y="20191"/>
                      <a:pt x="26226" y="19626"/>
                      <a:pt x="24482" y="19626"/>
                    </a:cubicBezTo>
                    <a:cubicBezTo>
                      <a:pt x="22253" y="19626"/>
                      <a:pt x="20051" y="20549"/>
                      <a:pt x="20051" y="20549"/>
                    </a:cubicBezTo>
                    <a:cubicBezTo>
                      <a:pt x="25164" y="13657"/>
                      <a:pt x="23284" y="4559"/>
                      <a:pt x="14738" y="900"/>
                    </a:cubicBezTo>
                    <a:cubicBezTo>
                      <a:pt x="13235" y="263"/>
                      <a:pt x="11806" y="0"/>
                      <a:pt x="1047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0" name="Google Shape;220;p8"/>
              <p:cNvSpPr/>
              <p:nvPr/>
            </p:nvSpPr>
            <p:spPr>
              <a:xfrm>
                <a:off x="8475" y="2506384"/>
                <a:ext cx="3057412" cy="2855337"/>
              </a:xfrm>
              <a:custGeom>
                <a:avLst/>
                <a:gdLst/>
                <a:ahLst/>
                <a:cxnLst/>
                <a:rect l="l" t="t" r="r" b="b"/>
                <a:pathLst>
                  <a:path w="62684" h="58541" extrusionOk="0">
                    <a:moveTo>
                      <a:pt x="9396" y="0"/>
                    </a:moveTo>
                    <a:cubicBezTo>
                      <a:pt x="5708" y="0"/>
                      <a:pt x="1863" y="3074"/>
                      <a:pt x="1" y="4781"/>
                    </a:cubicBezTo>
                    <a:lnTo>
                      <a:pt x="1" y="58541"/>
                    </a:lnTo>
                    <a:lnTo>
                      <a:pt x="62683" y="58541"/>
                    </a:lnTo>
                    <a:cubicBezTo>
                      <a:pt x="61085" y="56277"/>
                      <a:pt x="57910" y="55747"/>
                      <a:pt x="55285" y="55747"/>
                    </a:cubicBezTo>
                    <a:cubicBezTo>
                      <a:pt x="52968" y="55747"/>
                      <a:pt x="51079" y="56160"/>
                      <a:pt x="51079" y="56160"/>
                    </a:cubicBezTo>
                    <a:cubicBezTo>
                      <a:pt x="51079" y="56160"/>
                      <a:pt x="52332" y="52601"/>
                      <a:pt x="47520" y="47789"/>
                    </a:cubicBezTo>
                    <a:cubicBezTo>
                      <a:pt x="46194" y="46462"/>
                      <a:pt x="44266" y="45983"/>
                      <a:pt x="42171" y="45983"/>
                    </a:cubicBezTo>
                    <a:cubicBezTo>
                      <a:pt x="36784" y="45983"/>
                      <a:pt x="30293" y="49152"/>
                      <a:pt x="30076" y="49242"/>
                    </a:cubicBezTo>
                    <a:cubicBezTo>
                      <a:pt x="30227" y="49017"/>
                      <a:pt x="35264" y="41122"/>
                      <a:pt x="32482" y="35483"/>
                    </a:cubicBezTo>
                    <a:cubicBezTo>
                      <a:pt x="31417" y="33295"/>
                      <a:pt x="28875" y="32616"/>
                      <a:pt x="26131" y="32616"/>
                    </a:cubicBezTo>
                    <a:cubicBezTo>
                      <a:pt x="21644" y="32616"/>
                      <a:pt x="16618" y="34430"/>
                      <a:pt x="16618" y="34430"/>
                    </a:cubicBezTo>
                    <a:cubicBezTo>
                      <a:pt x="21630" y="28465"/>
                      <a:pt x="24036" y="22726"/>
                      <a:pt x="22031" y="19919"/>
                    </a:cubicBezTo>
                    <a:cubicBezTo>
                      <a:pt x="21531" y="19203"/>
                      <a:pt x="20710" y="18935"/>
                      <a:pt x="19763" y="18935"/>
                    </a:cubicBezTo>
                    <a:cubicBezTo>
                      <a:pt x="16963" y="18935"/>
                      <a:pt x="13059" y="21272"/>
                      <a:pt x="13059" y="21272"/>
                    </a:cubicBezTo>
                    <a:cubicBezTo>
                      <a:pt x="13059" y="21272"/>
                      <a:pt x="18272" y="4555"/>
                      <a:pt x="12532" y="896"/>
                    </a:cubicBezTo>
                    <a:cubicBezTo>
                      <a:pt x="11536" y="262"/>
                      <a:pt x="10473" y="0"/>
                      <a:pt x="939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1" name="Google Shape;221;p8"/>
              <p:cNvSpPr/>
              <p:nvPr/>
            </p:nvSpPr>
            <p:spPr>
              <a:xfrm>
                <a:off x="19157" y="3035487"/>
                <a:ext cx="618077" cy="894631"/>
              </a:xfrm>
              <a:custGeom>
                <a:avLst/>
                <a:gdLst/>
                <a:ahLst/>
                <a:cxnLst/>
                <a:rect l="l" t="t" r="r" b="b"/>
                <a:pathLst>
                  <a:path w="12672" h="18342" extrusionOk="0">
                    <a:moveTo>
                      <a:pt x="12104" y="1"/>
                    </a:moveTo>
                    <a:cubicBezTo>
                      <a:pt x="11976" y="1"/>
                      <a:pt x="11847" y="59"/>
                      <a:pt x="11762" y="199"/>
                    </a:cubicBezTo>
                    <a:cubicBezTo>
                      <a:pt x="7902" y="6038"/>
                      <a:pt x="4043" y="11878"/>
                      <a:pt x="208" y="17743"/>
                    </a:cubicBezTo>
                    <a:cubicBezTo>
                      <a:pt x="1" y="18054"/>
                      <a:pt x="282" y="18341"/>
                      <a:pt x="568" y="18341"/>
                    </a:cubicBezTo>
                    <a:cubicBezTo>
                      <a:pt x="696" y="18341"/>
                      <a:pt x="824" y="18283"/>
                      <a:pt x="910" y="18144"/>
                    </a:cubicBezTo>
                    <a:cubicBezTo>
                      <a:pt x="4769" y="12304"/>
                      <a:pt x="8629" y="6464"/>
                      <a:pt x="12464" y="600"/>
                    </a:cubicBezTo>
                    <a:cubicBezTo>
                      <a:pt x="12671" y="288"/>
                      <a:pt x="12389" y="1"/>
                      <a:pt x="1210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2" name="Google Shape;222;p8"/>
              <p:cNvSpPr/>
              <p:nvPr/>
            </p:nvSpPr>
            <p:spPr>
              <a:xfrm>
                <a:off x="346482" y="2909747"/>
                <a:ext cx="95404" cy="452973"/>
              </a:xfrm>
              <a:custGeom>
                <a:avLst/>
                <a:gdLst/>
                <a:ahLst/>
                <a:cxnLst/>
                <a:rect l="l" t="t" r="r" b="b"/>
                <a:pathLst>
                  <a:path w="1956" h="9287" extrusionOk="0">
                    <a:moveTo>
                      <a:pt x="405" y="1"/>
                    </a:moveTo>
                    <a:cubicBezTo>
                      <a:pt x="195" y="1"/>
                      <a:pt x="1" y="133"/>
                      <a:pt x="38" y="396"/>
                    </a:cubicBezTo>
                    <a:cubicBezTo>
                      <a:pt x="389" y="3228"/>
                      <a:pt x="740" y="6060"/>
                      <a:pt x="1091" y="8892"/>
                    </a:cubicBezTo>
                    <a:cubicBezTo>
                      <a:pt x="1116" y="9155"/>
                      <a:pt x="1342" y="9287"/>
                      <a:pt x="1552" y="9287"/>
                    </a:cubicBezTo>
                    <a:cubicBezTo>
                      <a:pt x="1762" y="9287"/>
                      <a:pt x="1956" y="9155"/>
                      <a:pt x="1918" y="8892"/>
                    </a:cubicBezTo>
                    <a:cubicBezTo>
                      <a:pt x="1567" y="6060"/>
                      <a:pt x="1216" y="3228"/>
                      <a:pt x="866" y="396"/>
                    </a:cubicBezTo>
                    <a:cubicBezTo>
                      <a:pt x="840" y="133"/>
                      <a:pt x="615" y="1"/>
                      <a:pt x="40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3" name="Google Shape;223;p8"/>
              <p:cNvSpPr/>
              <p:nvPr/>
            </p:nvSpPr>
            <p:spPr>
              <a:xfrm>
                <a:off x="29887" y="3873528"/>
                <a:ext cx="735039" cy="664657"/>
              </a:xfrm>
              <a:custGeom>
                <a:avLst/>
                <a:gdLst/>
                <a:ahLst/>
                <a:cxnLst/>
                <a:rect l="l" t="t" r="r" b="b"/>
                <a:pathLst>
                  <a:path w="15070" h="13627" extrusionOk="0">
                    <a:moveTo>
                      <a:pt x="14449" y="1"/>
                    </a:moveTo>
                    <a:cubicBezTo>
                      <a:pt x="14357" y="1"/>
                      <a:pt x="14261" y="33"/>
                      <a:pt x="14174" y="109"/>
                    </a:cubicBezTo>
                    <a:cubicBezTo>
                      <a:pt x="9562" y="4395"/>
                      <a:pt x="4925" y="8656"/>
                      <a:pt x="314" y="12917"/>
                    </a:cubicBezTo>
                    <a:cubicBezTo>
                      <a:pt x="0" y="13210"/>
                      <a:pt x="300" y="13627"/>
                      <a:pt x="637" y="13627"/>
                    </a:cubicBezTo>
                    <a:cubicBezTo>
                      <a:pt x="731" y="13627"/>
                      <a:pt x="828" y="13595"/>
                      <a:pt x="915" y="13518"/>
                    </a:cubicBezTo>
                    <a:cubicBezTo>
                      <a:pt x="5527" y="9257"/>
                      <a:pt x="10138" y="4972"/>
                      <a:pt x="14775" y="711"/>
                    </a:cubicBezTo>
                    <a:cubicBezTo>
                      <a:pt x="15069" y="417"/>
                      <a:pt x="14781" y="1"/>
                      <a:pt x="1444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4" name="Google Shape;224;p8"/>
              <p:cNvSpPr/>
              <p:nvPr/>
            </p:nvSpPr>
            <p:spPr>
              <a:xfrm>
                <a:off x="380673" y="4535445"/>
                <a:ext cx="832394" cy="794301"/>
              </a:xfrm>
              <a:custGeom>
                <a:avLst/>
                <a:gdLst/>
                <a:ahLst/>
                <a:cxnLst/>
                <a:rect l="l" t="t" r="r" b="b"/>
                <a:pathLst>
                  <a:path w="17066" h="16285" extrusionOk="0">
                    <a:moveTo>
                      <a:pt x="16459" y="0"/>
                    </a:moveTo>
                    <a:cubicBezTo>
                      <a:pt x="16364" y="0"/>
                      <a:pt x="16266" y="36"/>
                      <a:pt x="16180" y="122"/>
                    </a:cubicBezTo>
                    <a:cubicBezTo>
                      <a:pt x="10891" y="5260"/>
                      <a:pt x="5578" y="10423"/>
                      <a:pt x="290" y="15586"/>
                    </a:cubicBezTo>
                    <a:cubicBezTo>
                      <a:pt x="0" y="15876"/>
                      <a:pt x="291" y="16285"/>
                      <a:pt x="612" y="16285"/>
                    </a:cubicBezTo>
                    <a:cubicBezTo>
                      <a:pt x="707" y="16285"/>
                      <a:pt x="805" y="16249"/>
                      <a:pt x="891" y="16163"/>
                    </a:cubicBezTo>
                    <a:cubicBezTo>
                      <a:pt x="6180" y="11025"/>
                      <a:pt x="11468" y="5862"/>
                      <a:pt x="16756" y="699"/>
                    </a:cubicBezTo>
                    <a:cubicBezTo>
                      <a:pt x="17065" y="409"/>
                      <a:pt x="16779" y="0"/>
                      <a:pt x="1645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5" name="Google Shape;225;p8"/>
              <p:cNvSpPr/>
              <p:nvPr/>
            </p:nvSpPr>
            <p:spPr>
              <a:xfrm>
                <a:off x="908217" y="4346103"/>
                <a:ext cx="55652" cy="463655"/>
              </a:xfrm>
              <a:custGeom>
                <a:avLst/>
                <a:gdLst/>
                <a:ahLst/>
                <a:cxnLst/>
                <a:rect l="l" t="t" r="r" b="b"/>
                <a:pathLst>
                  <a:path w="1141" h="9506" extrusionOk="0">
                    <a:moveTo>
                      <a:pt x="417" y="1"/>
                    </a:moveTo>
                    <a:cubicBezTo>
                      <a:pt x="207" y="1"/>
                      <a:pt x="0" y="132"/>
                      <a:pt x="0" y="395"/>
                    </a:cubicBezTo>
                    <a:cubicBezTo>
                      <a:pt x="100" y="3303"/>
                      <a:pt x="201" y="6210"/>
                      <a:pt x="301" y="9092"/>
                    </a:cubicBezTo>
                    <a:cubicBezTo>
                      <a:pt x="301" y="9368"/>
                      <a:pt x="514" y="9506"/>
                      <a:pt x="724" y="9506"/>
                    </a:cubicBezTo>
                    <a:cubicBezTo>
                      <a:pt x="934" y="9506"/>
                      <a:pt x="1141" y="9368"/>
                      <a:pt x="1128" y="9092"/>
                    </a:cubicBezTo>
                    <a:cubicBezTo>
                      <a:pt x="1028" y="6210"/>
                      <a:pt x="928" y="3303"/>
                      <a:pt x="852" y="395"/>
                    </a:cubicBezTo>
                    <a:cubicBezTo>
                      <a:pt x="840" y="132"/>
                      <a:pt x="627" y="1"/>
                      <a:pt x="41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6" name="Google Shape;226;p8"/>
              <p:cNvSpPr/>
              <p:nvPr/>
            </p:nvSpPr>
            <p:spPr>
              <a:xfrm>
                <a:off x="510657" y="4512130"/>
                <a:ext cx="205196" cy="538476"/>
              </a:xfrm>
              <a:custGeom>
                <a:avLst/>
                <a:gdLst/>
                <a:ahLst/>
                <a:cxnLst/>
                <a:rect l="l" t="t" r="r" b="b"/>
                <a:pathLst>
                  <a:path w="4207" h="11040" extrusionOk="0">
                    <a:moveTo>
                      <a:pt x="514" y="0"/>
                    </a:moveTo>
                    <a:cubicBezTo>
                      <a:pt x="259" y="0"/>
                      <a:pt x="0" y="208"/>
                      <a:pt x="106" y="525"/>
                    </a:cubicBezTo>
                    <a:cubicBezTo>
                      <a:pt x="1159" y="3934"/>
                      <a:pt x="2236" y="7342"/>
                      <a:pt x="3314" y="10751"/>
                    </a:cubicBezTo>
                    <a:cubicBezTo>
                      <a:pt x="3374" y="10951"/>
                      <a:pt x="3539" y="11040"/>
                      <a:pt x="3705" y="11040"/>
                    </a:cubicBezTo>
                    <a:cubicBezTo>
                      <a:pt x="3954" y="11040"/>
                      <a:pt x="4206" y="10841"/>
                      <a:pt x="4116" y="10525"/>
                    </a:cubicBezTo>
                    <a:cubicBezTo>
                      <a:pt x="3038" y="7117"/>
                      <a:pt x="1986" y="3708"/>
                      <a:pt x="908" y="300"/>
                    </a:cubicBezTo>
                    <a:cubicBezTo>
                      <a:pt x="848" y="91"/>
                      <a:pt x="682" y="0"/>
                      <a:pt x="51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7" name="Google Shape;227;p8"/>
              <p:cNvSpPr/>
              <p:nvPr/>
            </p:nvSpPr>
            <p:spPr>
              <a:xfrm>
                <a:off x="1206472" y="4911982"/>
                <a:ext cx="661389" cy="425074"/>
              </a:xfrm>
              <a:custGeom>
                <a:avLst/>
                <a:gdLst/>
                <a:ahLst/>
                <a:cxnLst/>
                <a:rect l="l" t="t" r="r" b="b"/>
                <a:pathLst>
                  <a:path w="13560" h="8715" extrusionOk="0">
                    <a:moveTo>
                      <a:pt x="575" y="0"/>
                    </a:moveTo>
                    <a:cubicBezTo>
                      <a:pt x="217" y="0"/>
                      <a:pt x="0" y="544"/>
                      <a:pt x="376" y="773"/>
                    </a:cubicBezTo>
                    <a:cubicBezTo>
                      <a:pt x="4512" y="3405"/>
                      <a:pt x="8622" y="6037"/>
                      <a:pt x="12757" y="8643"/>
                    </a:cubicBezTo>
                    <a:cubicBezTo>
                      <a:pt x="12832" y="8693"/>
                      <a:pt x="12907" y="8715"/>
                      <a:pt x="12976" y="8715"/>
                    </a:cubicBezTo>
                    <a:cubicBezTo>
                      <a:pt x="13326" y="8715"/>
                      <a:pt x="13560" y="8171"/>
                      <a:pt x="13184" y="7941"/>
                    </a:cubicBezTo>
                    <a:cubicBezTo>
                      <a:pt x="9048" y="5310"/>
                      <a:pt x="4913" y="2678"/>
                      <a:pt x="803" y="72"/>
                    </a:cubicBezTo>
                    <a:cubicBezTo>
                      <a:pt x="723" y="22"/>
                      <a:pt x="646" y="0"/>
                      <a:pt x="575"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8" name="Google Shape;228;p8"/>
              <p:cNvSpPr/>
              <p:nvPr/>
            </p:nvSpPr>
            <p:spPr>
              <a:xfrm>
                <a:off x="1775425" y="4960269"/>
                <a:ext cx="233730" cy="345620"/>
              </a:xfrm>
              <a:custGeom>
                <a:avLst/>
                <a:gdLst/>
                <a:ahLst/>
                <a:cxnLst/>
                <a:rect l="l" t="t" r="r" b="b"/>
                <a:pathLst>
                  <a:path w="4792" h="7086" extrusionOk="0">
                    <a:moveTo>
                      <a:pt x="4219" y="1"/>
                    </a:moveTo>
                    <a:cubicBezTo>
                      <a:pt x="4089" y="1"/>
                      <a:pt x="3960" y="61"/>
                      <a:pt x="3874" y="210"/>
                    </a:cubicBezTo>
                    <a:cubicBezTo>
                      <a:pt x="2646" y="2290"/>
                      <a:pt x="1418" y="4370"/>
                      <a:pt x="190" y="6475"/>
                    </a:cubicBezTo>
                    <a:cubicBezTo>
                      <a:pt x="0" y="6786"/>
                      <a:pt x="274" y="7085"/>
                      <a:pt x="554" y="7085"/>
                    </a:cubicBezTo>
                    <a:cubicBezTo>
                      <a:pt x="679" y="7085"/>
                      <a:pt x="806" y="7024"/>
                      <a:pt x="892" y="6876"/>
                    </a:cubicBezTo>
                    <a:cubicBezTo>
                      <a:pt x="2120" y="4796"/>
                      <a:pt x="3373" y="2716"/>
                      <a:pt x="4601" y="611"/>
                    </a:cubicBezTo>
                    <a:cubicBezTo>
                      <a:pt x="4791" y="300"/>
                      <a:pt x="4505" y="1"/>
                      <a:pt x="421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29" name="Google Shape;229;p8"/>
              <p:cNvSpPr/>
              <p:nvPr/>
            </p:nvSpPr>
            <p:spPr>
              <a:xfrm>
                <a:off x="316534" y="2877703"/>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56" y="2657"/>
                      <a:pt x="2632" y="2055"/>
                      <a:pt x="2632" y="1328"/>
                    </a:cubicBezTo>
                    <a:cubicBezTo>
                      <a:pt x="2632" y="602"/>
                      <a:pt x="2056" y="0"/>
                      <a:pt x="13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0" name="Google Shape;230;p8"/>
              <p:cNvSpPr/>
              <p:nvPr/>
            </p:nvSpPr>
            <p:spPr>
              <a:xfrm>
                <a:off x="545140" y="2990127"/>
                <a:ext cx="129644" cy="129644"/>
              </a:xfrm>
              <a:custGeom>
                <a:avLst/>
                <a:gdLst/>
                <a:ahLst/>
                <a:cxnLst/>
                <a:rect l="l" t="t" r="r" b="b"/>
                <a:pathLst>
                  <a:path w="2658" h="2658" extrusionOk="0">
                    <a:moveTo>
                      <a:pt x="1329" y="1"/>
                    </a:moveTo>
                    <a:cubicBezTo>
                      <a:pt x="602" y="1"/>
                      <a:pt x="1" y="602"/>
                      <a:pt x="1" y="1329"/>
                    </a:cubicBezTo>
                    <a:cubicBezTo>
                      <a:pt x="1"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1" name="Google Shape;231;p8"/>
              <p:cNvSpPr/>
              <p:nvPr/>
            </p:nvSpPr>
            <p:spPr>
              <a:xfrm>
                <a:off x="667369" y="3831192"/>
                <a:ext cx="129644" cy="128376"/>
              </a:xfrm>
              <a:custGeom>
                <a:avLst/>
                <a:gdLst/>
                <a:ahLst/>
                <a:cxnLst/>
                <a:rect l="l" t="t" r="r" b="b"/>
                <a:pathLst>
                  <a:path w="2658" h="2632" extrusionOk="0">
                    <a:moveTo>
                      <a:pt x="1329" y="0"/>
                    </a:moveTo>
                    <a:cubicBezTo>
                      <a:pt x="602" y="0"/>
                      <a:pt x="1" y="576"/>
                      <a:pt x="1" y="1303"/>
                    </a:cubicBezTo>
                    <a:cubicBezTo>
                      <a:pt x="1" y="2055"/>
                      <a:pt x="602" y="2632"/>
                      <a:pt x="1329" y="2632"/>
                    </a:cubicBezTo>
                    <a:cubicBezTo>
                      <a:pt x="2056" y="2632"/>
                      <a:pt x="2657" y="2055"/>
                      <a:pt x="2657" y="1303"/>
                    </a:cubicBezTo>
                    <a:cubicBezTo>
                      <a:pt x="2657" y="576"/>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2" name="Google Shape;232;p8"/>
              <p:cNvSpPr/>
              <p:nvPr/>
            </p:nvSpPr>
            <p:spPr>
              <a:xfrm>
                <a:off x="479148" y="4466819"/>
                <a:ext cx="129595" cy="129644"/>
              </a:xfrm>
              <a:custGeom>
                <a:avLst/>
                <a:gdLst/>
                <a:ahLst/>
                <a:cxnLst/>
                <a:rect l="l" t="t" r="r" b="b"/>
                <a:pathLst>
                  <a:path w="2657" h="2658" extrusionOk="0">
                    <a:moveTo>
                      <a:pt x="1328" y="1"/>
                    </a:moveTo>
                    <a:cubicBezTo>
                      <a:pt x="602" y="1"/>
                      <a:pt x="0" y="602"/>
                      <a:pt x="0" y="1329"/>
                    </a:cubicBezTo>
                    <a:cubicBezTo>
                      <a:pt x="0" y="2056"/>
                      <a:pt x="602" y="2657"/>
                      <a:pt x="1328" y="2657"/>
                    </a:cubicBezTo>
                    <a:cubicBezTo>
                      <a:pt x="2055" y="2657"/>
                      <a:pt x="2657" y="2056"/>
                      <a:pt x="2657" y="1329"/>
                    </a:cubicBezTo>
                    <a:cubicBezTo>
                      <a:pt x="2657" y="602"/>
                      <a:pt x="2055" y="1"/>
                      <a:pt x="132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3" name="Google Shape;233;p8"/>
              <p:cNvSpPr/>
              <p:nvPr/>
            </p:nvSpPr>
            <p:spPr>
              <a:xfrm>
                <a:off x="861735" y="4299377"/>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31" y="2657"/>
                      <a:pt x="2632" y="2055"/>
                      <a:pt x="2632" y="1328"/>
                    </a:cubicBezTo>
                    <a:cubicBezTo>
                      <a:pt x="2632" y="602"/>
                      <a:pt x="2031" y="0"/>
                      <a:pt x="13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4" name="Google Shape;234;p8"/>
              <p:cNvSpPr/>
              <p:nvPr/>
            </p:nvSpPr>
            <p:spPr>
              <a:xfrm>
                <a:off x="1125799" y="4487597"/>
                <a:ext cx="129644" cy="129644"/>
              </a:xfrm>
              <a:custGeom>
                <a:avLst/>
                <a:gdLst/>
                <a:ahLst/>
                <a:cxnLst/>
                <a:rect l="l" t="t" r="r" b="b"/>
                <a:pathLst>
                  <a:path w="2658" h="2658" extrusionOk="0">
                    <a:moveTo>
                      <a:pt x="1329" y="1"/>
                    </a:moveTo>
                    <a:cubicBezTo>
                      <a:pt x="602" y="1"/>
                      <a:pt x="0" y="602"/>
                      <a:pt x="0" y="1329"/>
                    </a:cubicBezTo>
                    <a:cubicBezTo>
                      <a:pt x="0"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5" name="Google Shape;235;p8"/>
              <p:cNvSpPr/>
              <p:nvPr/>
            </p:nvSpPr>
            <p:spPr>
              <a:xfrm>
                <a:off x="1177159" y="4870232"/>
                <a:ext cx="128376" cy="128376"/>
              </a:xfrm>
              <a:custGeom>
                <a:avLst/>
                <a:gdLst/>
                <a:ahLst/>
                <a:cxnLst/>
                <a:rect l="l" t="t" r="r" b="b"/>
                <a:pathLst>
                  <a:path w="2632" h="2632" extrusionOk="0">
                    <a:moveTo>
                      <a:pt x="1328" y="0"/>
                    </a:moveTo>
                    <a:cubicBezTo>
                      <a:pt x="602" y="0"/>
                      <a:pt x="0" y="577"/>
                      <a:pt x="0" y="1304"/>
                    </a:cubicBezTo>
                    <a:cubicBezTo>
                      <a:pt x="0" y="2056"/>
                      <a:pt x="602" y="2632"/>
                      <a:pt x="1328" y="2632"/>
                    </a:cubicBezTo>
                    <a:cubicBezTo>
                      <a:pt x="2055" y="2632"/>
                      <a:pt x="2632" y="2056"/>
                      <a:pt x="2632" y="1304"/>
                    </a:cubicBezTo>
                    <a:cubicBezTo>
                      <a:pt x="2632"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6" name="Google Shape;236;p8"/>
              <p:cNvSpPr/>
              <p:nvPr/>
            </p:nvSpPr>
            <p:spPr>
              <a:xfrm>
                <a:off x="1905702" y="4920323"/>
                <a:ext cx="128425" cy="129644"/>
              </a:xfrm>
              <a:custGeom>
                <a:avLst/>
                <a:gdLst/>
                <a:ahLst/>
                <a:cxnLst/>
                <a:rect l="l" t="t" r="r" b="b"/>
                <a:pathLst>
                  <a:path w="2633" h="2658" extrusionOk="0">
                    <a:moveTo>
                      <a:pt x="1304" y="1"/>
                    </a:moveTo>
                    <a:cubicBezTo>
                      <a:pt x="577" y="1"/>
                      <a:pt x="0" y="602"/>
                      <a:pt x="0" y="1329"/>
                    </a:cubicBezTo>
                    <a:cubicBezTo>
                      <a:pt x="0" y="2056"/>
                      <a:pt x="577" y="2658"/>
                      <a:pt x="1304" y="2658"/>
                    </a:cubicBezTo>
                    <a:cubicBezTo>
                      <a:pt x="2056" y="2658"/>
                      <a:pt x="2632" y="2056"/>
                      <a:pt x="2632" y="1329"/>
                    </a:cubicBezTo>
                    <a:cubicBezTo>
                      <a:pt x="2632" y="602"/>
                      <a:pt x="2056"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37" name="Google Shape;237;p8"/>
            <p:cNvGrpSpPr/>
            <p:nvPr/>
          </p:nvGrpSpPr>
          <p:grpSpPr>
            <a:xfrm>
              <a:off x="7706253" y="2495068"/>
              <a:ext cx="1774044" cy="3044536"/>
              <a:chOff x="7706253" y="2495068"/>
              <a:chExt cx="1774044" cy="3044536"/>
            </a:xfrm>
          </p:grpSpPr>
          <p:sp>
            <p:nvSpPr>
              <p:cNvPr id="238" name="Google Shape;238;p8"/>
              <p:cNvSpPr/>
              <p:nvPr/>
            </p:nvSpPr>
            <p:spPr>
              <a:xfrm>
                <a:off x="7706253" y="2495068"/>
                <a:ext cx="1774044" cy="3044536"/>
              </a:xfrm>
              <a:custGeom>
                <a:avLst/>
                <a:gdLst/>
                <a:ahLst/>
                <a:cxnLst/>
                <a:rect l="l" t="t" r="r" b="b"/>
                <a:pathLst>
                  <a:path w="36372" h="62420" extrusionOk="0">
                    <a:moveTo>
                      <a:pt x="0" y="0"/>
                    </a:moveTo>
                    <a:cubicBezTo>
                      <a:pt x="0" y="1"/>
                      <a:pt x="3960" y="9800"/>
                      <a:pt x="3860" y="26517"/>
                    </a:cubicBezTo>
                    <a:cubicBezTo>
                      <a:pt x="3759" y="43234"/>
                      <a:pt x="6466" y="59926"/>
                      <a:pt x="17118" y="62131"/>
                    </a:cubicBezTo>
                    <a:cubicBezTo>
                      <a:pt x="18054" y="62323"/>
                      <a:pt x="18979" y="62420"/>
                      <a:pt x="19884" y="62420"/>
                    </a:cubicBezTo>
                    <a:cubicBezTo>
                      <a:pt x="29278" y="62420"/>
                      <a:pt x="36371" y="51920"/>
                      <a:pt x="28095" y="27344"/>
                    </a:cubicBezTo>
                    <a:cubicBezTo>
                      <a:pt x="28095" y="27344"/>
                      <a:pt x="21730" y="8973"/>
                      <a:pt x="0"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39" name="Google Shape;239;p8"/>
              <p:cNvSpPr/>
              <p:nvPr/>
            </p:nvSpPr>
            <p:spPr>
              <a:xfrm>
                <a:off x="8154469" y="2825124"/>
                <a:ext cx="1245762" cy="2535081"/>
              </a:xfrm>
              <a:custGeom>
                <a:avLst/>
                <a:gdLst/>
                <a:ahLst/>
                <a:cxnLst/>
                <a:rect l="l" t="t" r="r" b="b"/>
                <a:pathLst>
                  <a:path w="25541" h="51975" extrusionOk="0">
                    <a:moveTo>
                      <a:pt x="0" y="0"/>
                    </a:moveTo>
                    <a:cubicBezTo>
                      <a:pt x="1354" y="7519"/>
                      <a:pt x="2507" y="15038"/>
                      <a:pt x="2281" y="30301"/>
                    </a:cubicBezTo>
                    <a:cubicBezTo>
                      <a:pt x="2080" y="45539"/>
                      <a:pt x="7294" y="50878"/>
                      <a:pt x="14286" y="51905"/>
                    </a:cubicBezTo>
                    <a:cubicBezTo>
                      <a:pt x="14596" y="51952"/>
                      <a:pt x="14902" y="51975"/>
                      <a:pt x="15202" y="51975"/>
                    </a:cubicBezTo>
                    <a:cubicBezTo>
                      <a:pt x="21681" y="51975"/>
                      <a:pt x="25540" y="41223"/>
                      <a:pt x="20151" y="24863"/>
                    </a:cubicBezTo>
                    <a:cubicBezTo>
                      <a:pt x="14512" y="7745"/>
                      <a:pt x="1" y="1"/>
                      <a:pt x="0"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0" name="Google Shape;240;p8"/>
              <p:cNvSpPr/>
              <p:nvPr/>
            </p:nvSpPr>
            <p:spPr>
              <a:xfrm>
                <a:off x="8314010" y="3060996"/>
                <a:ext cx="699872" cy="2183071"/>
              </a:xfrm>
              <a:custGeom>
                <a:avLst/>
                <a:gdLst/>
                <a:ahLst/>
                <a:cxnLst/>
                <a:rect l="l" t="t" r="r" b="b"/>
                <a:pathLst>
                  <a:path w="14349" h="44758" extrusionOk="0">
                    <a:moveTo>
                      <a:pt x="602" y="0"/>
                    </a:moveTo>
                    <a:cubicBezTo>
                      <a:pt x="301" y="0"/>
                      <a:pt x="0" y="302"/>
                      <a:pt x="213" y="603"/>
                    </a:cubicBezTo>
                    <a:cubicBezTo>
                      <a:pt x="6278" y="9174"/>
                      <a:pt x="9937" y="19200"/>
                      <a:pt x="11892" y="29450"/>
                    </a:cubicBezTo>
                    <a:cubicBezTo>
                      <a:pt x="12820" y="34312"/>
                      <a:pt x="13496" y="39375"/>
                      <a:pt x="13421" y="44363"/>
                    </a:cubicBezTo>
                    <a:cubicBezTo>
                      <a:pt x="13421" y="44626"/>
                      <a:pt x="13628" y="44757"/>
                      <a:pt x="13838" y="44757"/>
                    </a:cubicBezTo>
                    <a:cubicBezTo>
                      <a:pt x="14048" y="44757"/>
                      <a:pt x="14261" y="44626"/>
                      <a:pt x="14273" y="44363"/>
                    </a:cubicBezTo>
                    <a:cubicBezTo>
                      <a:pt x="14348" y="39651"/>
                      <a:pt x="13697" y="34864"/>
                      <a:pt x="12895" y="30227"/>
                    </a:cubicBezTo>
                    <a:cubicBezTo>
                      <a:pt x="11115" y="20227"/>
                      <a:pt x="7707" y="10403"/>
                      <a:pt x="2118" y="1906"/>
                    </a:cubicBezTo>
                    <a:cubicBezTo>
                      <a:pt x="1742" y="1305"/>
                      <a:pt x="1341" y="753"/>
                      <a:pt x="940" y="177"/>
                    </a:cubicBezTo>
                    <a:cubicBezTo>
                      <a:pt x="852" y="52"/>
                      <a:pt x="727" y="0"/>
                      <a:pt x="60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41" name="Google Shape;241;p8"/>
            <p:cNvGrpSpPr/>
            <p:nvPr/>
          </p:nvGrpSpPr>
          <p:grpSpPr>
            <a:xfrm>
              <a:off x="6335887" y="2865460"/>
              <a:ext cx="2515815" cy="3008588"/>
              <a:chOff x="6335887" y="2865460"/>
              <a:chExt cx="2515815" cy="3008588"/>
            </a:xfrm>
          </p:grpSpPr>
          <p:sp>
            <p:nvSpPr>
              <p:cNvPr id="242" name="Google Shape;242;p8"/>
              <p:cNvSpPr/>
              <p:nvPr/>
            </p:nvSpPr>
            <p:spPr>
              <a:xfrm>
                <a:off x="6335887" y="2865460"/>
                <a:ext cx="2515815" cy="3008588"/>
              </a:xfrm>
              <a:custGeom>
                <a:avLst/>
                <a:gdLst/>
                <a:ahLst/>
                <a:cxnLst/>
                <a:rect l="l" t="t" r="r" b="b"/>
                <a:pathLst>
                  <a:path w="51580" h="61683" extrusionOk="0">
                    <a:moveTo>
                      <a:pt x="6811" y="0"/>
                    </a:moveTo>
                    <a:cubicBezTo>
                      <a:pt x="6450" y="0"/>
                      <a:pt x="6092" y="72"/>
                      <a:pt x="5740" y="226"/>
                    </a:cubicBezTo>
                    <a:cubicBezTo>
                      <a:pt x="1" y="2732"/>
                      <a:pt x="7419" y="12757"/>
                      <a:pt x="10652" y="16843"/>
                    </a:cubicBezTo>
                    <a:cubicBezTo>
                      <a:pt x="13885" y="20903"/>
                      <a:pt x="14738" y="24136"/>
                      <a:pt x="12632" y="24136"/>
                    </a:cubicBezTo>
                    <a:cubicBezTo>
                      <a:pt x="11620" y="24136"/>
                      <a:pt x="10310" y="23643"/>
                      <a:pt x="9305" y="23643"/>
                    </a:cubicBezTo>
                    <a:cubicBezTo>
                      <a:pt x="8245" y="23643"/>
                      <a:pt x="7524" y="24191"/>
                      <a:pt x="7845" y="26442"/>
                    </a:cubicBezTo>
                    <a:cubicBezTo>
                      <a:pt x="8472" y="30828"/>
                      <a:pt x="13484" y="31981"/>
                      <a:pt x="15565" y="34587"/>
                    </a:cubicBezTo>
                    <a:cubicBezTo>
                      <a:pt x="17645" y="37194"/>
                      <a:pt x="19224" y="39274"/>
                      <a:pt x="15865" y="40026"/>
                    </a:cubicBezTo>
                    <a:cubicBezTo>
                      <a:pt x="12532" y="40752"/>
                      <a:pt x="14312" y="44086"/>
                      <a:pt x="21003" y="48372"/>
                    </a:cubicBezTo>
                    <a:cubicBezTo>
                      <a:pt x="27670" y="52657"/>
                      <a:pt x="25063" y="55164"/>
                      <a:pt x="20677" y="55464"/>
                    </a:cubicBezTo>
                    <a:cubicBezTo>
                      <a:pt x="16292" y="55790"/>
                      <a:pt x="21830" y="61204"/>
                      <a:pt x="34663" y="61630"/>
                    </a:cubicBezTo>
                    <a:cubicBezTo>
                      <a:pt x="35750" y="61666"/>
                      <a:pt x="36757" y="61682"/>
                      <a:pt x="37691" y="61682"/>
                    </a:cubicBezTo>
                    <a:cubicBezTo>
                      <a:pt x="47792" y="61682"/>
                      <a:pt x="49199" y="59750"/>
                      <a:pt x="49199" y="59750"/>
                    </a:cubicBezTo>
                    <a:cubicBezTo>
                      <a:pt x="49199" y="59750"/>
                      <a:pt x="51580" y="39600"/>
                      <a:pt x="46993" y="38547"/>
                    </a:cubicBezTo>
                    <a:cubicBezTo>
                      <a:pt x="46698" y="38481"/>
                      <a:pt x="46431" y="38450"/>
                      <a:pt x="46191" y="38450"/>
                    </a:cubicBezTo>
                    <a:cubicBezTo>
                      <a:pt x="43072" y="38450"/>
                      <a:pt x="44253" y="43605"/>
                      <a:pt x="42383" y="43605"/>
                    </a:cubicBezTo>
                    <a:cubicBezTo>
                      <a:pt x="42156" y="43605"/>
                      <a:pt x="41884" y="43529"/>
                      <a:pt x="41555" y="43359"/>
                    </a:cubicBezTo>
                    <a:cubicBezTo>
                      <a:pt x="38322" y="41680"/>
                      <a:pt x="39274" y="38146"/>
                      <a:pt x="40001" y="32707"/>
                    </a:cubicBezTo>
                    <a:cubicBezTo>
                      <a:pt x="40689" y="27557"/>
                      <a:pt x="38006" y="24002"/>
                      <a:pt x="36038" y="24002"/>
                    </a:cubicBezTo>
                    <a:cubicBezTo>
                      <a:pt x="35928" y="24002"/>
                      <a:pt x="35820" y="24013"/>
                      <a:pt x="35715" y="24036"/>
                    </a:cubicBezTo>
                    <a:cubicBezTo>
                      <a:pt x="33735" y="24462"/>
                      <a:pt x="37921" y="31028"/>
                      <a:pt x="33635" y="31454"/>
                    </a:cubicBezTo>
                    <a:cubicBezTo>
                      <a:pt x="33501" y="31468"/>
                      <a:pt x="33371" y="31474"/>
                      <a:pt x="33246" y="31474"/>
                    </a:cubicBezTo>
                    <a:cubicBezTo>
                      <a:pt x="29381" y="31474"/>
                      <a:pt x="29868" y="25206"/>
                      <a:pt x="29650" y="19549"/>
                    </a:cubicBezTo>
                    <a:cubicBezTo>
                      <a:pt x="29467" y="14216"/>
                      <a:pt x="24831" y="6603"/>
                      <a:pt x="21890" y="6603"/>
                    </a:cubicBezTo>
                    <a:cubicBezTo>
                      <a:pt x="21611" y="6603"/>
                      <a:pt x="21347" y="6672"/>
                      <a:pt x="21104" y="6817"/>
                    </a:cubicBezTo>
                    <a:cubicBezTo>
                      <a:pt x="18271" y="8472"/>
                      <a:pt x="25389" y="12757"/>
                      <a:pt x="21931" y="14838"/>
                    </a:cubicBezTo>
                    <a:cubicBezTo>
                      <a:pt x="21752" y="14947"/>
                      <a:pt x="21563" y="14999"/>
                      <a:pt x="21366" y="14999"/>
                    </a:cubicBezTo>
                    <a:cubicBezTo>
                      <a:pt x="18002" y="14999"/>
                      <a:pt x="12022" y="0"/>
                      <a:pt x="681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3" name="Google Shape;243;p8"/>
              <p:cNvSpPr/>
              <p:nvPr/>
            </p:nvSpPr>
            <p:spPr>
              <a:xfrm>
                <a:off x="6749104" y="3350765"/>
                <a:ext cx="1980363" cy="2429824"/>
              </a:xfrm>
              <a:custGeom>
                <a:avLst/>
                <a:gdLst/>
                <a:ahLst/>
                <a:cxnLst/>
                <a:rect l="l" t="t" r="r" b="b"/>
                <a:pathLst>
                  <a:path w="40602" h="49817" extrusionOk="0">
                    <a:moveTo>
                      <a:pt x="3434" y="0"/>
                    </a:moveTo>
                    <a:cubicBezTo>
                      <a:pt x="3433" y="0"/>
                      <a:pt x="0" y="301"/>
                      <a:pt x="3759" y="5213"/>
                    </a:cubicBezTo>
                    <a:cubicBezTo>
                      <a:pt x="7519" y="10126"/>
                      <a:pt x="10952" y="15239"/>
                      <a:pt x="8772" y="16391"/>
                    </a:cubicBezTo>
                    <a:cubicBezTo>
                      <a:pt x="8282" y="16647"/>
                      <a:pt x="7644" y="16717"/>
                      <a:pt x="6979" y="16717"/>
                    </a:cubicBezTo>
                    <a:cubicBezTo>
                      <a:pt x="6190" y="16717"/>
                      <a:pt x="5362" y="16619"/>
                      <a:pt x="4697" y="16619"/>
                    </a:cubicBezTo>
                    <a:cubicBezTo>
                      <a:pt x="3396" y="16619"/>
                      <a:pt x="2715" y="16992"/>
                      <a:pt x="4160" y="19198"/>
                    </a:cubicBezTo>
                    <a:cubicBezTo>
                      <a:pt x="6992" y="23484"/>
                      <a:pt x="10226" y="22657"/>
                      <a:pt x="12205" y="26717"/>
                    </a:cubicBezTo>
                    <a:cubicBezTo>
                      <a:pt x="14185" y="30802"/>
                      <a:pt x="7719" y="31003"/>
                      <a:pt x="9799" y="34236"/>
                    </a:cubicBezTo>
                    <a:cubicBezTo>
                      <a:pt x="11905" y="37469"/>
                      <a:pt x="17845" y="38848"/>
                      <a:pt x="19298" y="42908"/>
                    </a:cubicBezTo>
                    <a:cubicBezTo>
                      <a:pt x="20777" y="46993"/>
                      <a:pt x="12306" y="45514"/>
                      <a:pt x="16065" y="47820"/>
                    </a:cubicBezTo>
                    <a:cubicBezTo>
                      <a:pt x="18297" y="49189"/>
                      <a:pt x="24948" y="49816"/>
                      <a:pt x="30424" y="49816"/>
                    </a:cubicBezTo>
                    <a:cubicBezTo>
                      <a:pt x="34170" y="49816"/>
                      <a:pt x="37365" y="49523"/>
                      <a:pt x="38221" y="48973"/>
                    </a:cubicBezTo>
                    <a:cubicBezTo>
                      <a:pt x="40301" y="47620"/>
                      <a:pt x="40602" y="32056"/>
                      <a:pt x="38847" y="31630"/>
                    </a:cubicBezTo>
                    <a:cubicBezTo>
                      <a:pt x="38790" y="31616"/>
                      <a:pt x="38733" y="31609"/>
                      <a:pt x="38675" y="31609"/>
                    </a:cubicBezTo>
                    <a:cubicBezTo>
                      <a:pt x="37155" y="31609"/>
                      <a:pt x="35192" y="36091"/>
                      <a:pt x="32609" y="36091"/>
                    </a:cubicBezTo>
                    <a:cubicBezTo>
                      <a:pt x="32198" y="36091"/>
                      <a:pt x="31771" y="35978"/>
                      <a:pt x="31328" y="35715"/>
                    </a:cubicBezTo>
                    <a:cubicBezTo>
                      <a:pt x="27970" y="33710"/>
                      <a:pt x="30075" y="28071"/>
                      <a:pt x="30075" y="24311"/>
                    </a:cubicBezTo>
                    <a:cubicBezTo>
                      <a:pt x="30075" y="21548"/>
                      <a:pt x="29669" y="19868"/>
                      <a:pt x="29006" y="19868"/>
                    </a:cubicBezTo>
                    <a:cubicBezTo>
                      <a:pt x="28767" y="19868"/>
                      <a:pt x="28494" y="20087"/>
                      <a:pt x="28196" y="20552"/>
                    </a:cubicBezTo>
                    <a:cubicBezTo>
                      <a:pt x="27340" y="21872"/>
                      <a:pt x="26029" y="24683"/>
                      <a:pt x="24252" y="24683"/>
                    </a:cubicBezTo>
                    <a:cubicBezTo>
                      <a:pt x="23635" y="24683"/>
                      <a:pt x="22961" y="24344"/>
                      <a:pt x="22231" y="23484"/>
                    </a:cubicBezTo>
                    <a:cubicBezTo>
                      <a:pt x="19424" y="20151"/>
                      <a:pt x="18672" y="12532"/>
                      <a:pt x="18797" y="8973"/>
                    </a:cubicBezTo>
                    <a:cubicBezTo>
                      <a:pt x="18887" y="5771"/>
                      <a:pt x="18126" y="3341"/>
                      <a:pt x="17060" y="3341"/>
                    </a:cubicBezTo>
                    <a:cubicBezTo>
                      <a:pt x="16940" y="3341"/>
                      <a:pt x="16818" y="3371"/>
                      <a:pt x="16692" y="3434"/>
                    </a:cubicBezTo>
                    <a:cubicBezTo>
                      <a:pt x="15560" y="4000"/>
                      <a:pt x="15532" y="8408"/>
                      <a:pt x="13784" y="8408"/>
                    </a:cubicBezTo>
                    <a:cubicBezTo>
                      <a:pt x="13596" y="8408"/>
                      <a:pt x="13389" y="8358"/>
                      <a:pt x="13158" y="8246"/>
                    </a:cubicBezTo>
                    <a:cubicBezTo>
                      <a:pt x="10752" y="7093"/>
                      <a:pt x="8346" y="201"/>
                      <a:pt x="3434" y="0"/>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4" name="Google Shape;244;p8"/>
              <p:cNvSpPr/>
              <p:nvPr/>
            </p:nvSpPr>
            <p:spPr>
              <a:xfrm>
                <a:off x="6985611" y="3487333"/>
                <a:ext cx="1203865" cy="2225506"/>
              </a:xfrm>
              <a:custGeom>
                <a:avLst/>
                <a:gdLst/>
                <a:ahLst/>
                <a:cxnLst/>
                <a:rect l="l" t="t" r="r" b="b"/>
                <a:pathLst>
                  <a:path w="24682" h="45628" extrusionOk="0">
                    <a:moveTo>
                      <a:pt x="595" y="0"/>
                    </a:moveTo>
                    <a:cubicBezTo>
                      <a:pt x="288" y="0"/>
                      <a:pt x="0" y="426"/>
                      <a:pt x="289" y="734"/>
                    </a:cubicBezTo>
                    <a:cubicBezTo>
                      <a:pt x="6605" y="7601"/>
                      <a:pt x="11216" y="16022"/>
                      <a:pt x="15226" y="24393"/>
                    </a:cubicBezTo>
                    <a:cubicBezTo>
                      <a:pt x="18209" y="30634"/>
                      <a:pt x="20840" y="37025"/>
                      <a:pt x="23146" y="43516"/>
                    </a:cubicBezTo>
                    <a:cubicBezTo>
                      <a:pt x="23372" y="44118"/>
                      <a:pt x="23572" y="44744"/>
                      <a:pt x="23773" y="45346"/>
                    </a:cubicBezTo>
                    <a:cubicBezTo>
                      <a:pt x="23842" y="45543"/>
                      <a:pt x="24007" y="45628"/>
                      <a:pt x="24172" y="45628"/>
                    </a:cubicBezTo>
                    <a:cubicBezTo>
                      <a:pt x="24427" y="45628"/>
                      <a:pt x="24681" y="45425"/>
                      <a:pt x="24575" y="45120"/>
                    </a:cubicBezTo>
                    <a:cubicBezTo>
                      <a:pt x="23171" y="40860"/>
                      <a:pt x="21517" y="36674"/>
                      <a:pt x="19763" y="32539"/>
                    </a:cubicBezTo>
                    <a:cubicBezTo>
                      <a:pt x="16254" y="24168"/>
                      <a:pt x="12244" y="15947"/>
                      <a:pt x="7231" y="8378"/>
                    </a:cubicBezTo>
                    <a:cubicBezTo>
                      <a:pt x="5326" y="5471"/>
                      <a:pt x="3221" y="2689"/>
                      <a:pt x="865" y="133"/>
                    </a:cubicBezTo>
                    <a:cubicBezTo>
                      <a:pt x="784" y="39"/>
                      <a:pt x="689" y="0"/>
                      <a:pt x="595"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45" name="Google Shape;245;p8"/>
            <p:cNvGrpSpPr/>
            <p:nvPr/>
          </p:nvGrpSpPr>
          <p:grpSpPr>
            <a:xfrm>
              <a:off x="5689236" y="4175880"/>
              <a:ext cx="2266428" cy="1679323"/>
              <a:chOff x="5689236" y="4175880"/>
              <a:chExt cx="2266428" cy="1679323"/>
            </a:xfrm>
          </p:grpSpPr>
          <p:sp>
            <p:nvSpPr>
              <p:cNvPr id="246" name="Google Shape;246;p8"/>
              <p:cNvSpPr/>
              <p:nvPr/>
            </p:nvSpPr>
            <p:spPr>
              <a:xfrm>
                <a:off x="5689236" y="4175880"/>
                <a:ext cx="2266428" cy="1679323"/>
              </a:xfrm>
              <a:custGeom>
                <a:avLst/>
                <a:gdLst/>
                <a:ahLst/>
                <a:cxnLst/>
                <a:rect l="l" t="t" r="r" b="b"/>
                <a:pathLst>
                  <a:path w="46467" h="34430" extrusionOk="0">
                    <a:moveTo>
                      <a:pt x="0" y="1"/>
                    </a:moveTo>
                    <a:lnTo>
                      <a:pt x="0" y="1"/>
                    </a:lnTo>
                    <a:cubicBezTo>
                      <a:pt x="2" y="6"/>
                      <a:pt x="10633" y="34430"/>
                      <a:pt x="31436" y="34430"/>
                    </a:cubicBezTo>
                    <a:cubicBezTo>
                      <a:pt x="35966" y="34430"/>
                      <a:pt x="40978" y="32798"/>
                      <a:pt x="46467" y="28823"/>
                    </a:cubicBezTo>
                    <a:cubicBezTo>
                      <a:pt x="46467" y="28823"/>
                      <a:pt x="36342" y="12933"/>
                      <a:pt x="18371" y="7093"/>
                    </a:cubicBezTo>
                    <a:cubicBezTo>
                      <a:pt x="433" y="1256"/>
                      <a:pt x="1" y="2"/>
                      <a:pt x="0"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7" name="Google Shape;247;p8"/>
              <p:cNvSpPr/>
              <p:nvPr/>
            </p:nvSpPr>
            <p:spPr>
              <a:xfrm>
                <a:off x="5903161" y="4420386"/>
                <a:ext cx="1874033" cy="1281319"/>
              </a:xfrm>
              <a:custGeom>
                <a:avLst/>
                <a:gdLst/>
                <a:ahLst/>
                <a:cxnLst/>
                <a:rect l="l" t="t" r="r" b="b"/>
                <a:pathLst>
                  <a:path w="38422" h="26270" extrusionOk="0">
                    <a:moveTo>
                      <a:pt x="0" y="0"/>
                    </a:moveTo>
                    <a:lnTo>
                      <a:pt x="0" y="0"/>
                    </a:lnTo>
                    <a:cubicBezTo>
                      <a:pt x="8916" y="21722"/>
                      <a:pt x="20449" y="26270"/>
                      <a:pt x="28544" y="26270"/>
                    </a:cubicBezTo>
                    <a:cubicBezTo>
                      <a:pt x="34375" y="26270"/>
                      <a:pt x="38422" y="23910"/>
                      <a:pt x="38422" y="23910"/>
                    </a:cubicBezTo>
                    <a:cubicBezTo>
                      <a:pt x="37394" y="22331"/>
                      <a:pt x="33635" y="14812"/>
                      <a:pt x="21404" y="8872"/>
                    </a:cubicBezTo>
                    <a:cubicBezTo>
                      <a:pt x="9199" y="2908"/>
                      <a:pt x="1" y="0"/>
                      <a:pt x="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48" name="Google Shape;248;p8"/>
              <p:cNvSpPr/>
              <p:nvPr/>
            </p:nvSpPr>
            <p:spPr>
              <a:xfrm>
                <a:off x="6052849" y="4583097"/>
                <a:ext cx="1630304" cy="1024324"/>
              </a:xfrm>
              <a:custGeom>
                <a:avLst/>
                <a:gdLst/>
                <a:ahLst/>
                <a:cxnLst/>
                <a:rect l="l" t="t" r="r" b="b"/>
                <a:pathLst>
                  <a:path w="33425" h="21001" extrusionOk="0">
                    <a:moveTo>
                      <a:pt x="602" y="1"/>
                    </a:moveTo>
                    <a:cubicBezTo>
                      <a:pt x="276" y="1"/>
                      <a:pt x="0" y="410"/>
                      <a:pt x="290" y="699"/>
                    </a:cubicBezTo>
                    <a:cubicBezTo>
                      <a:pt x="6656" y="6915"/>
                      <a:pt x="14049" y="12003"/>
                      <a:pt x="21919" y="16138"/>
                    </a:cubicBezTo>
                    <a:cubicBezTo>
                      <a:pt x="25403" y="17968"/>
                      <a:pt x="29012" y="19697"/>
                      <a:pt x="32746" y="20975"/>
                    </a:cubicBezTo>
                    <a:cubicBezTo>
                      <a:pt x="32795" y="20992"/>
                      <a:pt x="32841" y="21000"/>
                      <a:pt x="32885" y="21000"/>
                    </a:cubicBezTo>
                    <a:cubicBezTo>
                      <a:pt x="33285" y="21000"/>
                      <a:pt x="33424" y="20331"/>
                      <a:pt x="32972" y="20173"/>
                    </a:cubicBezTo>
                    <a:cubicBezTo>
                      <a:pt x="29313" y="18920"/>
                      <a:pt x="25754" y="17191"/>
                      <a:pt x="22345" y="15411"/>
                    </a:cubicBezTo>
                    <a:cubicBezTo>
                      <a:pt x="14526" y="11351"/>
                      <a:pt x="7207" y="6263"/>
                      <a:pt x="891" y="123"/>
                    </a:cubicBezTo>
                    <a:cubicBezTo>
                      <a:pt x="799" y="37"/>
                      <a:pt x="698" y="1"/>
                      <a:pt x="602"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sp>
        <p:nvSpPr>
          <p:cNvPr id="249" name="Google Shape;249;p8"/>
          <p:cNvSpPr/>
          <p:nvPr/>
        </p:nvSpPr>
        <p:spPr>
          <a:xfrm>
            <a:off x="-464433"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0" name="Google Shape;250;p8"/>
          <p:cNvSpPr/>
          <p:nvPr/>
        </p:nvSpPr>
        <p:spPr>
          <a:xfrm>
            <a:off x="11362036" y="2538266"/>
            <a:ext cx="1186179" cy="567511"/>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13687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7A5C79-DF7C-4FD3-92B6-D10714F27A79}" type="slidenum">
              <a:rPr lang="en-US"/>
              <a:pPr>
                <a:defRPr/>
              </a:pPr>
              <a:t>‹#›</a:t>
            </a:fld>
            <a:endParaRPr lang="en-US"/>
          </a:p>
        </p:txBody>
      </p:sp>
    </p:spTree>
    <p:extLst>
      <p:ext uri="{BB962C8B-B14F-4D97-AF65-F5344CB8AC3E}">
        <p14:creationId xmlns:p14="http://schemas.microsoft.com/office/powerpoint/2010/main" val="28794591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51"/>
        <p:cNvGrpSpPr/>
        <p:nvPr/>
      </p:nvGrpSpPr>
      <p:grpSpPr>
        <a:xfrm>
          <a:off x="0" y="0"/>
          <a:ext cx="0" cy="0"/>
          <a:chOff x="0" y="0"/>
          <a:chExt cx="0" cy="0"/>
        </a:xfrm>
      </p:grpSpPr>
      <p:grpSp>
        <p:nvGrpSpPr>
          <p:cNvPr id="252" name="Google Shape;252;p9"/>
          <p:cNvGrpSpPr/>
          <p:nvPr/>
        </p:nvGrpSpPr>
        <p:grpSpPr>
          <a:xfrm>
            <a:off x="10751557" y="108596"/>
            <a:ext cx="1670039" cy="5935597"/>
            <a:chOff x="8063667" y="81447"/>
            <a:chExt cx="1252529" cy="4451698"/>
          </a:xfrm>
        </p:grpSpPr>
        <p:sp>
          <p:nvSpPr>
            <p:cNvPr id="253" name="Google Shape;253;p9"/>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4" name="Google Shape;254;p9"/>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5" name="Google Shape;255;p9"/>
            <p:cNvSpPr/>
            <p:nvPr/>
          </p:nvSpPr>
          <p:spPr>
            <a:xfrm>
              <a:off x="8063667" y="18825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6" name="Google Shape;256;p9"/>
            <p:cNvSpPr/>
            <p:nvPr/>
          </p:nvSpPr>
          <p:spPr>
            <a:xfrm>
              <a:off x="8591885" y="2520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7" name="Google Shape;257;p9"/>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8" name="Google Shape;258;p9"/>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59" name="Google Shape;259;p9"/>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0" name="Google Shape;260;p9"/>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1" name="Google Shape;261;p9"/>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62" name="Google Shape;262;p9"/>
          <p:cNvGrpSpPr/>
          <p:nvPr/>
        </p:nvGrpSpPr>
        <p:grpSpPr>
          <a:xfrm>
            <a:off x="-403800" y="434413"/>
            <a:ext cx="1680528" cy="4545953"/>
            <a:chOff x="-302850" y="325809"/>
            <a:chExt cx="1260396" cy="3409465"/>
          </a:xfrm>
        </p:grpSpPr>
        <p:sp>
          <p:nvSpPr>
            <p:cNvPr id="263" name="Google Shape;263;p9"/>
            <p:cNvSpPr/>
            <p:nvPr/>
          </p:nvSpPr>
          <p:spPr>
            <a:xfrm>
              <a:off x="2729" y="325809"/>
              <a:ext cx="895503" cy="791843"/>
            </a:xfrm>
            <a:custGeom>
              <a:avLst/>
              <a:gdLst/>
              <a:ahLst/>
              <a:cxnLst/>
              <a:rect l="l" t="t" r="r" b="b"/>
              <a:pathLst>
                <a:path w="23077" h="20407" extrusionOk="0">
                  <a:moveTo>
                    <a:pt x="11527" y="1"/>
                  </a:moveTo>
                  <a:cubicBezTo>
                    <a:pt x="5159" y="1"/>
                    <a:pt x="0" y="4566"/>
                    <a:pt x="0" y="10204"/>
                  </a:cubicBezTo>
                  <a:cubicBezTo>
                    <a:pt x="0" y="15842"/>
                    <a:pt x="5159" y="20407"/>
                    <a:pt x="11527" y="20407"/>
                  </a:cubicBezTo>
                  <a:cubicBezTo>
                    <a:pt x="17918" y="20407"/>
                    <a:pt x="23077" y="15842"/>
                    <a:pt x="23077" y="10204"/>
                  </a:cubicBezTo>
                  <a:cubicBezTo>
                    <a:pt x="23077" y="4566"/>
                    <a:pt x="17918" y="1"/>
                    <a:pt x="11527" y="1"/>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4" name="Google Shape;264;p9"/>
            <p:cNvSpPr/>
            <p:nvPr/>
          </p:nvSpPr>
          <p:spPr>
            <a:xfrm>
              <a:off x="534146" y="1231014"/>
              <a:ext cx="225884" cy="226762"/>
            </a:xfrm>
            <a:custGeom>
              <a:avLst/>
              <a:gdLst/>
              <a:ahLst/>
              <a:cxnLst/>
              <a:rect l="l" t="t" r="r" b="b"/>
              <a:pathLst>
                <a:path w="5821" h="5844" extrusionOk="0">
                  <a:moveTo>
                    <a:pt x="2922" y="0"/>
                  </a:moveTo>
                  <a:cubicBezTo>
                    <a:pt x="1301" y="0"/>
                    <a:pt x="0" y="1301"/>
                    <a:pt x="0" y="2922"/>
                  </a:cubicBezTo>
                  <a:cubicBezTo>
                    <a:pt x="0" y="4543"/>
                    <a:pt x="1301" y="5844"/>
                    <a:pt x="2922" y="5844"/>
                  </a:cubicBezTo>
                  <a:cubicBezTo>
                    <a:pt x="4520" y="5844"/>
                    <a:pt x="5821" y="4543"/>
                    <a:pt x="5821" y="2922"/>
                  </a:cubicBezTo>
                  <a:cubicBezTo>
                    <a:pt x="5821" y="1301"/>
                    <a:pt x="4520" y="0"/>
                    <a:pt x="2922" y="0"/>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5" name="Google Shape;265;p9"/>
            <p:cNvSpPr/>
            <p:nvPr/>
          </p:nvSpPr>
          <p:spPr>
            <a:xfrm>
              <a:off x="-302850" y="1565810"/>
              <a:ext cx="596122" cy="669615"/>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6" name="Google Shape;266;p9"/>
            <p:cNvSpPr/>
            <p:nvPr/>
          </p:nvSpPr>
          <p:spPr>
            <a:xfrm>
              <a:off x="578421" y="2855362"/>
              <a:ext cx="379125" cy="3835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rgbClr val="08864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7" name="Google Shape;267;p9"/>
            <p:cNvSpPr/>
            <p:nvPr/>
          </p:nvSpPr>
          <p:spPr>
            <a:xfrm>
              <a:off x="415445" y="582222"/>
              <a:ext cx="30151" cy="3153052"/>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8" name="Google Shape;268;p9"/>
            <p:cNvSpPr/>
            <p:nvPr/>
          </p:nvSpPr>
          <p:spPr>
            <a:xfrm>
              <a:off x="410129" y="649158"/>
              <a:ext cx="203765" cy="278990"/>
            </a:xfrm>
            <a:custGeom>
              <a:avLst/>
              <a:gdLst/>
              <a:ahLst/>
              <a:cxnLst/>
              <a:rect l="l" t="t" r="r" b="b"/>
              <a:pathLst>
                <a:path w="5251" h="7190" extrusionOk="0">
                  <a:moveTo>
                    <a:pt x="4588" y="0"/>
                  </a:moveTo>
                  <a:cubicBezTo>
                    <a:pt x="4366" y="0"/>
                    <a:pt x="4123" y="190"/>
                    <a:pt x="4178" y="478"/>
                  </a:cubicBezTo>
                  <a:cubicBezTo>
                    <a:pt x="4497" y="2396"/>
                    <a:pt x="4360" y="4610"/>
                    <a:pt x="2603" y="5774"/>
                  </a:cubicBezTo>
                  <a:cubicBezTo>
                    <a:pt x="1987" y="6162"/>
                    <a:pt x="1211" y="6413"/>
                    <a:pt x="503" y="6436"/>
                  </a:cubicBezTo>
                  <a:cubicBezTo>
                    <a:pt x="1" y="6436"/>
                    <a:pt x="1" y="7189"/>
                    <a:pt x="503" y="7189"/>
                  </a:cubicBezTo>
                  <a:cubicBezTo>
                    <a:pt x="1485" y="7166"/>
                    <a:pt x="2512" y="6778"/>
                    <a:pt x="3288" y="6185"/>
                  </a:cubicBezTo>
                  <a:cubicBezTo>
                    <a:pt x="5137" y="4815"/>
                    <a:pt x="5251" y="2373"/>
                    <a:pt x="4908" y="273"/>
                  </a:cubicBezTo>
                  <a:cubicBezTo>
                    <a:pt x="4872" y="83"/>
                    <a:pt x="4735" y="0"/>
                    <a:pt x="4588"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69" name="Google Shape;269;p9"/>
            <p:cNvSpPr/>
            <p:nvPr/>
          </p:nvSpPr>
          <p:spPr>
            <a:xfrm>
              <a:off x="243622" y="804526"/>
              <a:ext cx="208616" cy="215470"/>
            </a:xfrm>
            <a:custGeom>
              <a:avLst/>
              <a:gdLst/>
              <a:ahLst/>
              <a:cxnLst/>
              <a:rect l="l" t="t" r="r" b="b"/>
              <a:pathLst>
                <a:path w="5376" h="5553" extrusionOk="0">
                  <a:moveTo>
                    <a:pt x="420" y="1"/>
                  </a:moveTo>
                  <a:cubicBezTo>
                    <a:pt x="229" y="1"/>
                    <a:pt x="35" y="126"/>
                    <a:pt x="24" y="378"/>
                  </a:cubicBezTo>
                  <a:cubicBezTo>
                    <a:pt x="1" y="2226"/>
                    <a:pt x="412" y="4326"/>
                    <a:pt x="2260" y="5194"/>
                  </a:cubicBezTo>
                  <a:cubicBezTo>
                    <a:pt x="2779" y="5431"/>
                    <a:pt x="3384" y="5552"/>
                    <a:pt x="3982" y="5552"/>
                  </a:cubicBezTo>
                  <a:cubicBezTo>
                    <a:pt x="4305" y="5552"/>
                    <a:pt x="4627" y="5517"/>
                    <a:pt x="4931" y="5445"/>
                  </a:cubicBezTo>
                  <a:cubicBezTo>
                    <a:pt x="5376" y="5339"/>
                    <a:pt x="5231" y="4702"/>
                    <a:pt x="4825" y="4702"/>
                  </a:cubicBezTo>
                  <a:cubicBezTo>
                    <a:pt x="4793" y="4702"/>
                    <a:pt x="4760" y="4706"/>
                    <a:pt x="4726" y="4714"/>
                  </a:cubicBezTo>
                  <a:cubicBezTo>
                    <a:pt x="4491" y="4768"/>
                    <a:pt x="4247" y="4794"/>
                    <a:pt x="4000" y="4794"/>
                  </a:cubicBezTo>
                  <a:cubicBezTo>
                    <a:pt x="3621" y="4794"/>
                    <a:pt x="3236" y="4734"/>
                    <a:pt x="2877" y="4623"/>
                  </a:cubicBezTo>
                  <a:cubicBezTo>
                    <a:pt x="1073" y="4075"/>
                    <a:pt x="754" y="1998"/>
                    <a:pt x="800" y="378"/>
                  </a:cubicBezTo>
                  <a:cubicBezTo>
                    <a:pt x="800" y="126"/>
                    <a:pt x="611" y="1"/>
                    <a:pt x="420"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0" name="Google Shape;270;p9"/>
            <p:cNvSpPr/>
            <p:nvPr/>
          </p:nvSpPr>
          <p:spPr>
            <a:xfrm>
              <a:off x="409159" y="1279053"/>
              <a:ext cx="292434" cy="389499"/>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1" name="Google Shape;271;p9"/>
            <p:cNvSpPr/>
            <p:nvPr/>
          </p:nvSpPr>
          <p:spPr>
            <a:xfrm>
              <a:off x="589945" y="1302956"/>
              <a:ext cx="87699" cy="127427"/>
            </a:xfrm>
            <a:custGeom>
              <a:avLst/>
              <a:gdLst/>
              <a:ahLst/>
              <a:cxnLst/>
              <a:rect l="l" t="t" r="r" b="b"/>
              <a:pathLst>
                <a:path w="2260" h="3284" extrusionOk="0">
                  <a:moveTo>
                    <a:pt x="377" y="1"/>
                  </a:moveTo>
                  <a:cubicBezTo>
                    <a:pt x="189" y="1"/>
                    <a:pt x="0" y="121"/>
                    <a:pt x="0" y="360"/>
                  </a:cubicBezTo>
                  <a:cubicBezTo>
                    <a:pt x="0" y="1392"/>
                    <a:pt x="309" y="3284"/>
                    <a:pt x="1684" y="3284"/>
                  </a:cubicBezTo>
                  <a:cubicBezTo>
                    <a:pt x="1709" y="3284"/>
                    <a:pt x="1733" y="3283"/>
                    <a:pt x="1758" y="3282"/>
                  </a:cubicBezTo>
                  <a:cubicBezTo>
                    <a:pt x="2230" y="3237"/>
                    <a:pt x="2259" y="2505"/>
                    <a:pt x="1780" y="2505"/>
                  </a:cubicBezTo>
                  <a:cubicBezTo>
                    <a:pt x="1773" y="2505"/>
                    <a:pt x="1765" y="2506"/>
                    <a:pt x="1758" y="2506"/>
                  </a:cubicBezTo>
                  <a:lnTo>
                    <a:pt x="1689" y="2506"/>
                  </a:lnTo>
                  <a:cubicBezTo>
                    <a:pt x="1553" y="2483"/>
                    <a:pt x="1438" y="2437"/>
                    <a:pt x="1347" y="2369"/>
                  </a:cubicBezTo>
                  <a:cubicBezTo>
                    <a:pt x="776" y="1912"/>
                    <a:pt x="754" y="1022"/>
                    <a:pt x="754" y="360"/>
                  </a:cubicBezTo>
                  <a:cubicBezTo>
                    <a:pt x="754" y="121"/>
                    <a:pt x="565" y="1"/>
                    <a:pt x="377"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2" name="Google Shape;272;p9"/>
            <p:cNvSpPr/>
            <p:nvPr/>
          </p:nvSpPr>
          <p:spPr>
            <a:xfrm>
              <a:off x="-23851" y="1930600"/>
              <a:ext cx="473887" cy="537143"/>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3" name="Google Shape;273;p9"/>
            <p:cNvSpPr/>
            <p:nvPr/>
          </p:nvSpPr>
          <p:spPr>
            <a:xfrm>
              <a:off x="410129" y="3018375"/>
              <a:ext cx="443037" cy="277205"/>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74" name="Google Shape;274;p9"/>
            <p:cNvSpPr/>
            <p:nvPr/>
          </p:nvSpPr>
          <p:spPr>
            <a:xfrm>
              <a:off x="687381" y="2992687"/>
              <a:ext cx="93016" cy="170071"/>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275" name="Google Shape;275;p9"/>
          <p:cNvSpPr txBox="1">
            <a:spLocks noGrp="1"/>
          </p:cNvSpPr>
          <p:nvPr>
            <p:ph type="title"/>
          </p:nvPr>
        </p:nvSpPr>
        <p:spPr>
          <a:xfrm>
            <a:off x="3189151" y="1671233"/>
            <a:ext cx="58136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276" name="Google Shape;276;p9"/>
          <p:cNvSpPr txBox="1">
            <a:spLocks noGrp="1"/>
          </p:cNvSpPr>
          <p:nvPr>
            <p:ph type="subTitle" idx="1"/>
          </p:nvPr>
        </p:nvSpPr>
        <p:spPr>
          <a:xfrm>
            <a:off x="3189184" y="2932767"/>
            <a:ext cx="5813600" cy="1542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277" name="Google Shape;277;p9"/>
          <p:cNvSpPr/>
          <p:nvPr/>
        </p:nvSpPr>
        <p:spPr>
          <a:xfrm>
            <a:off x="3466500" y="5512100"/>
            <a:ext cx="5669128" cy="1383192"/>
          </a:xfrm>
          <a:custGeom>
            <a:avLst/>
            <a:gdLst/>
            <a:ahLst/>
            <a:cxnLst/>
            <a:rect l="l" t="t" r="r" b="b"/>
            <a:pathLst>
              <a:path w="53390" h="26787" extrusionOk="0">
                <a:moveTo>
                  <a:pt x="26946" y="0"/>
                </a:moveTo>
                <a:cubicBezTo>
                  <a:pt x="25064" y="0"/>
                  <a:pt x="23103" y="202"/>
                  <a:pt x="21068" y="651"/>
                </a:cubicBezTo>
                <a:cubicBezTo>
                  <a:pt x="1530" y="4965"/>
                  <a:pt x="1" y="26010"/>
                  <a:pt x="1" y="26010"/>
                </a:cubicBezTo>
                <a:lnTo>
                  <a:pt x="53389" y="26786"/>
                </a:lnTo>
                <a:lnTo>
                  <a:pt x="53389" y="14872"/>
                </a:lnTo>
                <a:cubicBezTo>
                  <a:pt x="53389" y="14872"/>
                  <a:pt x="43115" y="0"/>
                  <a:pt x="26946" y="0"/>
                </a:cubicBezTo>
                <a:close/>
              </a:path>
            </a:pathLst>
          </a:custGeom>
          <a:solidFill>
            <a:schemeClr val="lt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278" name="Google Shape;278;p9"/>
          <p:cNvGrpSpPr/>
          <p:nvPr/>
        </p:nvGrpSpPr>
        <p:grpSpPr>
          <a:xfrm>
            <a:off x="8137613" y="5211210"/>
            <a:ext cx="4069569" cy="1646807"/>
            <a:chOff x="6091830" y="3908407"/>
            <a:chExt cx="3052177" cy="1235105"/>
          </a:xfrm>
        </p:grpSpPr>
        <p:sp>
          <p:nvSpPr>
            <p:cNvPr id="279" name="Google Shape;279;p9"/>
            <p:cNvSpPr/>
            <p:nvPr/>
          </p:nvSpPr>
          <p:spPr>
            <a:xfrm>
              <a:off x="6091830" y="3908407"/>
              <a:ext cx="3052177" cy="1235105"/>
            </a:xfrm>
            <a:custGeom>
              <a:avLst/>
              <a:gdLst/>
              <a:ahLst/>
              <a:cxnLst/>
              <a:rect l="l" t="t" r="r" b="b"/>
              <a:pathLst>
                <a:path w="49189" h="19905" extrusionOk="0">
                  <a:moveTo>
                    <a:pt x="49189" y="1"/>
                  </a:moveTo>
                  <a:cubicBezTo>
                    <a:pt x="49189" y="1"/>
                    <a:pt x="22826" y="1"/>
                    <a:pt x="0" y="19904"/>
                  </a:cubicBezTo>
                  <a:lnTo>
                    <a:pt x="49189" y="19904"/>
                  </a:lnTo>
                  <a:lnTo>
                    <a:pt x="49189" y="1"/>
                  </a:ln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0" name="Google Shape;280;p9"/>
            <p:cNvSpPr/>
            <p:nvPr/>
          </p:nvSpPr>
          <p:spPr>
            <a:xfrm>
              <a:off x="6945878" y="4166160"/>
              <a:ext cx="2198121" cy="977350"/>
            </a:xfrm>
            <a:custGeom>
              <a:avLst/>
              <a:gdLst/>
              <a:ahLst/>
              <a:cxnLst/>
              <a:rect l="l" t="t" r="r" b="b"/>
              <a:pathLst>
                <a:path w="35425" h="15751" extrusionOk="0">
                  <a:moveTo>
                    <a:pt x="35425" y="1"/>
                  </a:moveTo>
                  <a:cubicBezTo>
                    <a:pt x="34649" y="1005"/>
                    <a:pt x="33325" y="2512"/>
                    <a:pt x="32092" y="2740"/>
                  </a:cubicBezTo>
                  <a:cubicBezTo>
                    <a:pt x="31966" y="2766"/>
                    <a:pt x="31839" y="2778"/>
                    <a:pt x="31712" y="2778"/>
                  </a:cubicBezTo>
                  <a:cubicBezTo>
                    <a:pt x="30282" y="2778"/>
                    <a:pt x="28782" y="1279"/>
                    <a:pt x="27145" y="1279"/>
                  </a:cubicBezTo>
                  <a:cubicBezTo>
                    <a:pt x="26741" y="1279"/>
                    <a:pt x="26329" y="1371"/>
                    <a:pt x="25907" y="1599"/>
                  </a:cubicBezTo>
                  <a:cubicBezTo>
                    <a:pt x="23624" y="2854"/>
                    <a:pt x="23738" y="4840"/>
                    <a:pt x="21159" y="6072"/>
                  </a:cubicBezTo>
                  <a:cubicBezTo>
                    <a:pt x="20775" y="6257"/>
                    <a:pt x="20411" y="6333"/>
                    <a:pt x="20059" y="6333"/>
                  </a:cubicBezTo>
                  <a:cubicBezTo>
                    <a:pt x="18439" y="6333"/>
                    <a:pt x="17087" y="4726"/>
                    <a:pt x="15378" y="4726"/>
                  </a:cubicBezTo>
                  <a:cubicBezTo>
                    <a:pt x="14983" y="4726"/>
                    <a:pt x="14569" y="4811"/>
                    <a:pt x="14129" y="5022"/>
                  </a:cubicBezTo>
                  <a:cubicBezTo>
                    <a:pt x="11367" y="6369"/>
                    <a:pt x="12029" y="9222"/>
                    <a:pt x="10043" y="10272"/>
                  </a:cubicBezTo>
                  <a:cubicBezTo>
                    <a:pt x="9620" y="10488"/>
                    <a:pt x="9156" y="10567"/>
                    <a:pt x="8668" y="10567"/>
                  </a:cubicBezTo>
                  <a:cubicBezTo>
                    <a:pt x="7370" y="10567"/>
                    <a:pt x="5909" y="10010"/>
                    <a:pt x="4636" y="10010"/>
                  </a:cubicBezTo>
                  <a:cubicBezTo>
                    <a:pt x="4117" y="10010"/>
                    <a:pt x="3629" y="10102"/>
                    <a:pt x="3196" y="10363"/>
                  </a:cubicBezTo>
                  <a:cubicBezTo>
                    <a:pt x="1552" y="11322"/>
                    <a:pt x="0" y="12943"/>
                    <a:pt x="548" y="15750"/>
                  </a:cubicBezTo>
                  <a:lnTo>
                    <a:pt x="35425" y="15750"/>
                  </a:lnTo>
                  <a:lnTo>
                    <a:pt x="35425" y="1"/>
                  </a:ln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281" name="Google Shape;281;p9"/>
          <p:cNvGrpSpPr/>
          <p:nvPr/>
        </p:nvGrpSpPr>
        <p:grpSpPr>
          <a:xfrm>
            <a:off x="-15171" y="4943067"/>
            <a:ext cx="5081812" cy="1952245"/>
            <a:chOff x="0" y="3707300"/>
            <a:chExt cx="3811359" cy="1464184"/>
          </a:xfrm>
        </p:grpSpPr>
        <p:sp>
          <p:nvSpPr>
            <p:cNvPr id="282" name="Google Shape;282;p9"/>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283" name="Google Shape;283;p9"/>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28357289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79"/>
        <p:cNvGrpSpPr/>
        <p:nvPr/>
      </p:nvGrpSpPr>
      <p:grpSpPr>
        <a:xfrm>
          <a:off x="0" y="0"/>
          <a:ext cx="0" cy="0"/>
          <a:chOff x="0" y="0"/>
          <a:chExt cx="0" cy="0"/>
        </a:xfrm>
      </p:grpSpPr>
    </p:spTree>
    <p:extLst>
      <p:ext uri="{BB962C8B-B14F-4D97-AF65-F5344CB8AC3E}">
        <p14:creationId xmlns:p14="http://schemas.microsoft.com/office/powerpoint/2010/main" val="202827527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421"/>
        <p:cNvGrpSpPr/>
        <p:nvPr/>
      </p:nvGrpSpPr>
      <p:grpSpPr>
        <a:xfrm>
          <a:off x="0" y="0"/>
          <a:ext cx="0" cy="0"/>
          <a:chOff x="0" y="0"/>
          <a:chExt cx="0" cy="0"/>
        </a:xfrm>
      </p:grpSpPr>
      <p:grpSp>
        <p:nvGrpSpPr>
          <p:cNvPr id="422" name="Google Shape;422;p14"/>
          <p:cNvGrpSpPr/>
          <p:nvPr/>
        </p:nvGrpSpPr>
        <p:grpSpPr>
          <a:xfrm>
            <a:off x="-29203" y="5191634"/>
            <a:ext cx="12265372" cy="1690876"/>
            <a:chOff x="-21903" y="3893725"/>
            <a:chExt cx="9199029" cy="1268157"/>
          </a:xfrm>
        </p:grpSpPr>
        <p:sp>
          <p:nvSpPr>
            <p:cNvPr id="423" name="Google Shape;423;p14"/>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4" name="Google Shape;424;p14"/>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5" name="Google Shape;425;p14"/>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26" name="Google Shape;426;p14"/>
          <p:cNvGrpSpPr/>
          <p:nvPr/>
        </p:nvGrpSpPr>
        <p:grpSpPr>
          <a:xfrm>
            <a:off x="-29066" y="5567708"/>
            <a:ext cx="12265679" cy="1314793"/>
            <a:chOff x="-12" y="4175800"/>
            <a:chExt cx="9177233" cy="986095"/>
          </a:xfrm>
        </p:grpSpPr>
        <p:sp>
          <p:nvSpPr>
            <p:cNvPr id="427" name="Google Shape;427;p14"/>
            <p:cNvSpPr/>
            <p:nvPr/>
          </p:nvSpPr>
          <p:spPr>
            <a:xfrm>
              <a:off x="5160062" y="4175800"/>
              <a:ext cx="4017159" cy="986033"/>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8" name="Google Shape;428;p14"/>
            <p:cNvSpPr/>
            <p:nvPr/>
          </p:nvSpPr>
          <p:spPr>
            <a:xfrm>
              <a:off x="2541650" y="4701725"/>
              <a:ext cx="2698684" cy="460152"/>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9" name="Google Shape;429;p14"/>
            <p:cNvSpPr/>
            <p:nvPr/>
          </p:nvSpPr>
          <p:spPr>
            <a:xfrm flipH="1">
              <a:off x="-12" y="4588064"/>
              <a:ext cx="2639503" cy="573831"/>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30" name="Google Shape;430;p14"/>
          <p:cNvSpPr txBox="1">
            <a:spLocks noGrp="1"/>
          </p:cNvSpPr>
          <p:nvPr>
            <p:ph type="title"/>
          </p:nvPr>
        </p:nvSpPr>
        <p:spPr>
          <a:xfrm>
            <a:off x="960000" y="1591617"/>
            <a:ext cx="6027200" cy="26192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sz="18666"/>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31" name="Google Shape;431;p14"/>
          <p:cNvSpPr txBox="1">
            <a:spLocks noGrp="1"/>
          </p:cNvSpPr>
          <p:nvPr>
            <p:ph type="subTitle" idx="1"/>
          </p:nvPr>
        </p:nvSpPr>
        <p:spPr>
          <a:xfrm>
            <a:off x="960000" y="4008733"/>
            <a:ext cx="6027200" cy="1068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30302925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32"/>
        <p:cNvGrpSpPr/>
        <p:nvPr/>
      </p:nvGrpSpPr>
      <p:grpSpPr>
        <a:xfrm>
          <a:off x="0" y="0"/>
          <a:ext cx="0" cy="0"/>
          <a:chOff x="0" y="0"/>
          <a:chExt cx="0" cy="0"/>
        </a:xfrm>
      </p:grpSpPr>
      <p:sp>
        <p:nvSpPr>
          <p:cNvPr id="433" name="Google Shape;433;p15"/>
          <p:cNvSpPr txBox="1">
            <a:spLocks noGrp="1"/>
          </p:cNvSpPr>
          <p:nvPr>
            <p:ph type="title"/>
          </p:nvPr>
        </p:nvSpPr>
        <p:spPr>
          <a:xfrm>
            <a:off x="3189184" y="3690251"/>
            <a:ext cx="5813600" cy="709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733"/>
            </a:lvl1pPr>
            <a:lvl2pPr lvl="1" algn="ctr" rtl="0">
              <a:spcBef>
                <a:spcPts val="0"/>
              </a:spcBef>
              <a:spcAft>
                <a:spcPts val="0"/>
              </a:spcAft>
              <a:buSzPts val="3000"/>
              <a:buNone/>
              <a:defRPr sz="4000"/>
            </a:lvl2pPr>
            <a:lvl3pPr lvl="2" algn="ctr" rtl="0">
              <a:spcBef>
                <a:spcPts val="0"/>
              </a:spcBef>
              <a:spcAft>
                <a:spcPts val="0"/>
              </a:spcAft>
              <a:buSzPts val="3000"/>
              <a:buNone/>
              <a:defRPr sz="4000"/>
            </a:lvl3pPr>
            <a:lvl4pPr lvl="3" algn="ctr" rtl="0">
              <a:spcBef>
                <a:spcPts val="0"/>
              </a:spcBef>
              <a:spcAft>
                <a:spcPts val="0"/>
              </a:spcAft>
              <a:buSzPts val="3000"/>
              <a:buNone/>
              <a:defRPr sz="4000"/>
            </a:lvl4pPr>
            <a:lvl5pPr lvl="4" algn="ctr" rtl="0">
              <a:spcBef>
                <a:spcPts val="0"/>
              </a:spcBef>
              <a:spcAft>
                <a:spcPts val="0"/>
              </a:spcAft>
              <a:buSzPts val="3000"/>
              <a:buNone/>
              <a:defRPr sz="4000"/>
            </a:lvl5pPr>
            <a:lvl6pPr lvl="5" algn="ctr" rtl="0">
              <a:spcBef>
                <a:spcPts val="0"/>
              </a:spcBef>
              <a:spcAft>
                <a:spcPts val="0"/>
              </a:spcAft>
              <a:buSzPts val="3000"/>
              <a:buNone/>
              <a:defRPr sz="4000"/>
            </a:lvl6pPr>
            <a:lvl7pPr lvl="6" algn="ctr" rtl="0">
              <a:spcBef>
                <a:spcPts val="0"/>
              </a:spcBef>
              <a:spcAft>
                <a:spcPts val="0"/>
              </a:spcAft>
              <a:buSzPts val="3000"/>
              <a:buNone/>
              <a:defRPr sz="4000"/>
            </a:lvl7pPr>
            <a:lvl8pPr lvl="7" algn="ctr" rtl="0">
              <a:spcBef>
                <a:spcPts val="0"/>
              </a:spcBef>
              <a:spcAft>
                <a:spcPts val="0"/>
              </a:spcAft>
              <a:buSzPts val="3000"/>
              <a:buNone/>
              <a:defRPr sz="4000"/>
            </a:lvl8pPr>
            <a:lvl9pPr lvl="8" algn="ctr" rtl="0">
              <a:spcBef>
                <a:spcPts val="0"/>
              </a:spcBef>
              <a:spcAft>
                <a:spcPts val="0"/>
              </a:spcAft>
              <a:buSzPts val="3000"/>
              <a:buNone/>
              <a:defRPr sz="4000"/>
            </a:lvl9pPr>
          </a:lstStyle>
          <a:p>
            <a:endParaRPr/>
          </a:p>
        </p:txBody>
      </p:sp>
      <p:sp>
        <p:nvSpPr>
          <p:cNvPr id="434" name="Google Shape;434;p15"/>
          <p:cNvSpPr txBox="1">
            <a:spLocks noGrp="1"/>
          </p:cNvSpPr>
          <p:nvPr>
            <p:ph type="subTitle" idx="1"/>
          </p:nvPr>
        </p:nvSpPr>
        <p:spPr>
          <a:xfrm>
            <a:off x="1760200" y="1719067"/>
            <a:ext cx="8671600" cy="1971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3733"/>
            </a:lvl1pPr>
            <a:lvl2pPr lvl="1" algn="ctr" rtl="0">
              <a:lnSpc>
                <a:spcPct val="100000"/>
              </a:lnSpc>
              <a:spcBef>
                <a:spcPts val="0"/>
              </a:spcBef>
              <a:spcAft>
                <a:spcPts val="0"/>
              </a:spcAft>
              <a:buSzPts val="3000"/>
              <a:buNone/>
              <a:defRPr sz="4000"/>
            </a:lvl2pPr>
            <a:lvl3pPr lvl="2" algn="ctr" rtl="0">
              <a:lnSpc>
                <a:spcPct val="100000"/>
              </a:lnSpc>
              <a:spcBef>
                <a:spcPts val="2133"/>
              </a:spcBef>
              <a:spcAft>
                <a:spcPts val="0"/>
              </a:spcAft>
              <a:buSzPts val="3000"/>
              <a:buNone/>
              <a:defRPr sz="4000"/>
            </a:lvl3pPr>
            <a:lvl4pPr lvl="3" algn="ctr" rtl="0">
              <a:lnSpc>
                <a:spcPct val="100000"/>
              </a:lnSpc>
              <a:spcBef>
                <a:spcPts val="2133"/>
              </a:spcBef>
              <a:spcAft>
                <a:spcPts val="0"/>
              </a:spcAft>
              <a:buSzPts val="3000"/>
              <a:buNone/>
              <a:defRPr sz="4000"/>
            </a:lvl4pPr>
            <a:lvl5pPr lvl="4" algn="ctr" rtl="0">
              <a:lnSpc>
                <a:spcPct val="100000"/>
              </a:lnSpc>
              <a:spcBef>
                <a:spcPts val="2133"/>
              </a:spcBef>
              <a:spcAft>
                <a:spcPts val="0"/>
              </a:spcAft>
              <a:buSzPts val="3000"/>
              <a:buNone/>
              <a:defRPr sz="4000"/>
            </a:lvl5pPr>
            <a:lvl6pPr lvl="5" algn="ctr" rtl="0">
              <a:lnSpc>
                <a:spcPct val="100000"/>
              </a:lnSpc>
              <a:spcBef>
                <a:spcPts val="2133"/>
              </a:spcBef>
              <a:spcAft>
                <a:spcPts val="0"/>
              </a:spcAft>
              <a:buSzPts val="3000"/>
              <a:buNone/>
              <a:defRPr sz="4000"/>
            </a:lvl6pPr>
            <a:lvl7pPr lvl="6" algn="ctr" rtl="0">
              <a:lnSpc>
                <a:spcPct val="100000"/>
              </a:lnSpc>
              <a:spcBef>
                <a:spcPts val="2133"/>
              </a:spcBef>
              <a:spcAft>
                <a:spcPts val="0"/>
              </a:spcAft>
              <a:buSzPts val="3000"/>
              <a:buNone/>
              <a:defRPr sz="4000"/>
            </a:lvl7pPr>
            <a:lvl8pPr lvl="7" algn="ctr" rtl="0">
              <a:lnSpc>
                <a:spcPct val="100000"/>
              </a:lnSpc>
              <a:spcBef>
                <a:spcPts val="2133"/>
              </a:spcBef>
              <a:spcAft>
                <a:spcPts val="0"/>
              </a:spcAft>
              <a:buSzPts val="3000"/>
              <a:buNone/>
              <a:defRPr sz="4000"/>
            </a:lvl8pPr>
            <a:lvl9pPr lvl="8" algn="ctr" rtl="0">
              <a:lnSpc>
                <a:spcPct val="100000"/>
              </a:lnSpc>
              <a:spcBef>
                <a:spcPts val="2133"/>
              </a:spcBef>
              <a:spcAft>
                <a:spcPts val="2133"/>
              </a:spcAft>
              <a:buSzPts val="3000"/>
              <a:buNone/>
              <a:defRPr sz="4000"/>
            </a:lvl9pPr>
          </a:lstStyle>
          <a:p>
            <a:endParaRPr/>
          </a:p>
        </p:txBody>
      </p:sp>
      <p:grpSp>
        <p:nvGrpSpPr>
          <p:cNvPr id="435" name="Google Shape;435;p15"/>
          <p:cNvGrpSpPr/>
          <p:nvPr/>
        </p:nvGrpSpPr>
        <p:grpSpPr>
          <a:xfrm rot="248419">
            <a:off x="3565129" y="5293074"/>
            <a:ext cx="3631843" cy="1728364"/>
            <a:chOff x="4740748" y="4022919"/>
            <a:chExt cx="2723855" cy="1296260"/>
          </a:xfrm>
        </p:grpSpPr>
        <p:sp>
          <p:nvSpPr>
            <p:cNvPr id="436" name="Google Shape;436;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7" name="Google Shape;437;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8" name="Google Shape;438;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9" name="Google Shape;439;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0" name="Google Shape;440;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1" name="Google Shape;441;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2" name="Google Shape;442;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3" name="Google Shape;443;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44" name="Google Shape;444;p15"/>
          <p:cNvSpPr/>
          <p:nvPr/>
        </p:nvSpPr>
        <p:spPr>
          <a:xfrm rot="10800000">
            <a:off x="10233673" y="3618151"/>
            <a:ext cx="1967569" cy="3279432"/>
          </a:xfrm>
          <a:custGeom>
            <a:avLst/>
            <a:gdLst/>
            <a:ahLst/>
            <a:cxnLst/>
            <a:rect l="l" t="t" r="r" b="b"/>
            <a:pathLst>
              <a:path w="38028" h="63387" extrusionOk="0">
                <a:moveTo>
                  <a:pt x="28646" y="1"/>
                </a:moveTo>
                <a:lnTo>
                  <a:pt x="0" y="617"/>
                </a:lnTo>
                <a:lnTo>
                  <a:pt x="0" y="63386"/>
                </a:lnTo>
                <a:cubicBezTo>
                  <a:pt x="1895" y="53503"/>
                  <a:pt x="19516" y="40059"/>
                  <a:pt x="25108" y="35106"/>
                </a:cubicBezTo>
                <a:cubicBezTo>
                  <a:pt x="30677" y="30176"/>
                  <a:pt x="38027" y="24584"/>
                  <a:pt x="38027" y="14312"/>
                </a:cubicBezTo>
                <a:cubicBezTo>
                  <a:pt x="38027" y="4041"/>
                  <a:pt x="28646" y="1"/>
                  <a:pt x="28646" y="1"/>
                </a:cubicBezTo>
                <a:close/>
              </a:path>
            </a:pathLst>
          </a:custGeom>
          <a:solidFill>
            <a:schemeClr val="l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45" name="Google Shape;445;p15"/>
          <p:cNvGrpSpPr/>
          <p:nvPr/>
        </p:nvGrpSpPr>
        <p:grpSpPr>
          <a:xfrm>
            <a:off x="631470" y="5855951"/>
            <a:ext cx="3166580" cy="1132452"/>
            <a:chOff x="377295" y="3991903"/>
            <a:chExt cx="3480268" cy="1282215"/>
          </a:xfrm>
        </p:grpSpPr>
        <p:sp>
          <p:nvSpPr>
            <p:cNvPr id="446" name="Google Shape;446;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7" name="Google Shape;447;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8" name="Google Shape;448;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9" name="Google Shape;449;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0" name="Google Shape;450;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1" name="Google Shape;451;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2" name="Google Shape;452;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3" name="Google Shape;453;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4" name="Google Shape;454;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5" name="Google Shape;455;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6" name="Google Shape;456;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57" name="Google Shape;457;p15"/>
          <p:cNvGrpSpPr/>
          <p:nvPr/>
        </p:nvGrpSpPr>
        <p:grpSpPr>
          <a:xfrm flipH="1">
            <a:off x="6208170" y="5855951"/>
            <a:ext cx="3166580" cy="1132452"/>
            <a:chOff x="377295" y="3991903"/>
            <a:chExt cx="3480268" cy="1282215"/>
          </a:xfrm>
        </p:grpSpPr>
        <p:sp>
          <p:nvSpPr>
            <p:cNvPr id="458" name="Google Shape;458;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9" name="Google Shape;459;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0" name="Google Shape;460;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1" name="Google Shape;461;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2" name="Google Shape;462;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3" name="Google Shape;463;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4" name="Google Shape;464;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5" name="Google Shape;465;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6" name="Google Shape;466;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7" name="Google Shape;467;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8" name="Google Shape;468;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69" name="Google Shape;469;p15"/>
          <p:cNvGrpSpPr/>
          <p:nvPr/>
        </p:nvGrpSpPr>
        <p:grpSpPr>
          <a:xfrm rot="248597">
            <a:off x="8435513" y="5709583"/>
            <a:ext cx="2699313" cy="1284580"/>
            <a:chOff x="4740748" y="4022919"/>
            <a:chExt cx="2723855" cy="1296260"/>
          </a:xfrm>
        </p:grpSpPr>
        <p:sp>
          <p:nvSpPr>
            <p:cNvPr id="470" name="Google Shape;470;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1" name="Google Shape;471;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2" name="Google Shape;472;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3" name="Google Shape;473;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4" name="Google Shape;474;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5" name="Google Shape;475;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6" name="Google Shape;476;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7" name="Google Shape;477;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78" name="Google Shape;478;p15"/>
          <p:cNvGrpSpPr/>
          <p:nvPr/>
        </p:nvGrpSpPr>
        <p:grpSpPr>
          <a:xfrm>
            <a:off x="10092867" y="3622168"/>
            <a:ext cx="2867445" cy="3377000"/>
            <a:chOff x="7569650" y="2716626"/>
            <a:chExt cx="2150584" cy="2532750"/>
          </a:xfrm>
        </p:grpSpPr>
        <p:sp>
          <p:nvSpPr>
            <p:cNvPr id="479" name="Google Shape;479;p15"/>
            <p:cNvSpPr/>
            <p:nvPr/>
          </p:nvSpPr>
          <p:spPr>
            <a:xfrm>
              <a:off x="8538375" y="4566075"/>
              <a:ext cx="320807" cy="683301"/>
            </a:xfrm>
            <a:custGeom>
              <a:avLst/>
              <a:gdLst/>
              <a:ahLst/>
              <a:cxnLst/>
              <a:rect l="l" t="t" r="r" b="b"/>
              <a:pathLst>
                <a:path w="8973" h="20452" extrusionOk="0">
                  <a:moveTo>
                    <a:pt x="0" y="0"/>
                  </a:moveTo>
                  <a:lnTo>
                    <a:pt x="0" y="20451"/>
                  </a:lnTo>
                  <a:lnTo>
                    <a:pt x="8973" y="20451"/>
                  </a:lnTo>
                  <a:lnTo>
                    <a:pt x="8973" y="0"/>
                  </a:ln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80" name="Google Shape;480;p15"/>
            <p:cNvGrpSpPr/>
            <p:nvPr/>
          </p:nvGrpSpPr>
          <p:grpSpPr>
            <a:xfrm>
              <a:off x="7569650" y="2716626"/>
              <a:ext cx="2150584" cy="2021609"/>
              <a:chOff x="7036250" y="2792826"/>
              <a:chExt cx="2150584" cy="2021609"/>
            </a:xfrm>
          </p:grpSpPr>
          <p:sp>
            <p:nvSpPr>
              <p:cNvPr id="481" name="Google Shape;481;p15"/>
              <p:cNvSpPr/>
              <p:nvPr/>
            </p:nvSpPr>
            <p:spPr>
              <a:xfrm>
                <a:off x="7036250" y="2792826"/>
                <a:ext cx="2150584" cy="2021609"/>
              </a:xfrm>
              <a:custGeom>
                <a:avLst/>
                <a:gdLst/>
                <a:ahLst/>
                <a:cxnLst/>
                <a:rect l="l" t="t" r="r" b="b"/>
                <a:pathLst>
                  <a:path w="60152" h="69819" extrusionOk="0">
                    <a:moveTo>
                      <a:pt x="32122" y="0"/>
                    </a:moveTo>
                    <a:cubicBezTo>
                      <a:pt x="31913" y="0"/>
                      <a:pt x="31699" y="11"/>
                      <a:pt x="31479" y="31"/>
                    </a:cubicBezTo>
                    <a:cubicBezTo>
                      <a:pt x="22707" y="858"/>
                      <a:pt x="17545" y="12011"/>
                      <a:pt x="17971" y="22863"/>
                    </a:cubicBezTo>
                    <a:cubicBezTo>
                      <a:pt x="17971" y="22863"/>
                      <a:pt x="17607" y="22747"/>
                      <a:pt x="16995" y="22747"/>
                    </a:cubicBezTo>
                    <a:cubicBezTo>
                      <a:pt x="15601" y="22747"/>
                      <a:pt x="12915" y="23352"/>
                      <a:pt x="10301" y="27325"/>
                    </a:cubicBezTo>
                    <a:cubicBezTo>
                      <a:pt x="6542" y="33039"/>
                      <a:pt x="9474" y="36222"/>
                      <a:pt x="9474" y="36222"/>
                    </a:cubicBezTo>
                    <a:cubicBezTo>
                      <a:pt x="9474" y="36222"/>
                      <a:pt x="9310" y="36200"/>
                      <a:pt x="9027" y="36200"/>
                    </a:cubicBezTo>
                    <a:cubicBezTo>
                      <a:pt x="7749" y="36200"/>
                      <a:pt x="4058" y="36653"/>
                      <a:pt x="2231" y="41660"/>
                    </a:cubicBezTo>
                    <a:cubicBezTo>
                      <a:pt x="1" y="47776"/>
                      <a:pt x="5565" y="53214"/>
                      <a:pt x="5565" y="53214"/>
                    </a:cubicBezTo>
                    <a:cubicBezTo>
                      <a:pt x="5565" y="53214"/>
                      <a:pt x="4186" y="63240"/>
                      <a:pt x="11154" y="66297"/>
                    </a:cubicBezTo>
                    <a:cubicBezTo>
                      <a:pt x="12858" y="67054"/>
                      <a:pt x="14439" y="67340"/>
                      <a:pt x="15853" y="67340"/>
                    </a:cubicBezTo>
                    <a:cubicBezTo>
                      <a:pt x="20201" y="67340"/>
                      <a:pt x="22983" y="64643"/>
                      <a:pt x="22983" y="64643"/>
                    </a:cubicBezTo>
                    <a:cubicBezTo>
                      <a:pt x="22983" y="64643"/>
                      <a:pt x="25263" y="69819"/>
                      <a:pt x="31150" y="69819"/>
                    </a:cubicBezTo>
                    <a:cubicBezTo>
                      <a:pt x="31435" y="69819"/>
                      <a:pt x="31729" y="69806"/>
                      <a:pt x="32031" y="69781"/>
                    </a:cubicBezTo>
                    <a:cubicBezTo>
                      <a:pt x="38572" y="69230"/>
                      <a:pt x="40652" y="64768"/>
                      <a:pt x="40652" y="64768"/>
                    </a:cubicBezTo>
                    <a:cubicBezTo>
                      <a:pt x="40652" y="64768"/>
                      <a:pt x="41710" y="65204"/>
                      <a:pt x="43339" y="65204"/>
                    </a:cubicBezTo>
                    <a:cubicBezTo>
                      <a:pt x="46133" y="65204"/>
                      <a:pt x="50607" y="63924"/>
                      <a:pt x="54312" y="56974"/>
                    </a:cubicBezTo>
                    <a:cubicBezTo>
                      <a:pt x="60151" y="45971"/>
                      <a:pt x="52632" y="39154"/>
                      <a:pt x="52632" y="39154"/>
                    </a:cubicBezTo>
                    <a:cubicBezTo>
                      <a:pt x="52632" y="39154"/>
                      <a:pt x="56267" y="30533"/>
                      <a:pt x="52783" y="20783"/>
                    </a:cubicBezTo>
                    <a:cubicBezTo>
                      <a:pt x="50934" y="15609"/>
                      <a:pt x="47794" y="14395"/>
                      <a:pt x="45253" y="14395"/>
                    </a:cubicBezTo>
                    <a:cubicBezTo>
                      <a:pt x="43006" y="14395"/>
                      <a:pt x="41229" y="15345"/>
                      <a:pt x="41229" y="15345"/>
                    </a:cubicBezTo>
                    <a:cubicBezTo>
                      <a:pt x="41229" y="15345"/>
                      <a:pt x="40300" y="0"/>
                      <a:pt x="32122"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2" name="Google Shape;482;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3" name="Google Shape;483;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4" name="Google Shape;484;p15"/>
              <p:cNvSpPr/>
              <p:nvPr/>
            </p:nvSpPr>
            <p:spPr>
              <a:xfrm>
                <a:off x="8611628" y="4107024"/>
                <a:ext cx="317268" cy="285116"/>
              </a:xfrm>
              <a:custGeom>
                <a:avLst/>
                <a:gdLst/>
                <a:ahLst/>
                <a:cxnLst/>
                <a:rect l="l" t="t" r="r" b="b"/>
                <a:pathLst>
                  <a:path w="8874" h="9153" extrusionOk="0">
                    <a:moveTo>
                      <a:pt x="4820" y="1"/>
                    </a:moveTo>
                    <a:cubicBezTo>
                      <a:pt x="3334" y="1"/>
                      <a:pt x="3334" y="3524"/>
                      <a:pt x="3334" y="3524"/>
                    </a:cubicBezTo>
                    <a:cubicBezTo>
                      <a:pt x="3334" y="3524"/>
                      <a:pt x="2439" y="2227"/>
                      <a:pt x="1610" y="2227"/>
                    </a:cubicBezTo>
                    <a:cubicBezTo>
                      <a:pt x="1287" y="2227"/>
                      <a:pt x="974" y="2424"/>
                      <a:pt x="728" y="2973"/>
                    </a:cubicBezTo>
                    <a:cubicBezTo>
                      <a:pt x="1" y="4602"/>
                      <a:pt x="1856" y="5379"/>
                      <a:pt x="1856" y="5379"/>
                    </a:cubicBezTo>
                    <a:cubicBezTo>
                      <a:pt x="1856" y="5379"/>
                      <a:pt x="828" y="7684"/>
                      <a:pt x="1931" y="8336"/>
                    </a:cubicBezTo>
                    <a:cubicBezTo>
                      <a:pt x="2061" y="8411"/>
                      <a:pt x="2190" y="8444"/>
                      <a:pt x="2317" y="8444"/>
                    </a:cubicBezTo>
                    <a:cubicBezTo>
                      <a:pt x="3298" y="8444"/>
                      <a:pt x="4161" y="6481"/>
                      <a:pt x="4161" y="6481"/>
                    </a:cubicBezTo>
                    <a:cubicBezTo>
                      <a:pt x="4161" y="6481"/>
                      <a:pt x="4946" y="9153"/>
                      <a:pt x="6359" y="9153"/>
                    </a:cubicBezTo>
                    <a:cubicBezTo>
                      <a:pt x="6482" y="9153"/>
                      <a:pt x="6610" y="9132"/>
                      <a:pt x="6743" y="9088"/>
                    </a:cubicBezTo>
                    <a:cubicBezTo>
                      <a:pt x="8422" y="8537"/>
                      <a:pt x="6392" y="6206"/>
                      <a:pt x="6392" y="6206"/>
                    </a:cubicBezTo>
                    <a:cubicBezTo>
                      <a:pt x="6392" y="6206"/>
                      <a:pt x="8873" y="6130"/>
                      <a:pt x="8873" y="4552"/>
                    </a:cubicBezTo>
                    <a:cubicBezTo>
                      <a:pt x="8873" y="3622"/>
                      <a:pt x="7917" y="3431"/>
                      <a:pt x="7131" y="3431"/>
                    </a:cubicBezTo>
                    <a:cubicBezTo>
                      <a:pt x="6582" y="3431"/>
                      <a:pt x="6116" y="3524"/>
                      <a:pt x="6116" y="3524"/>
                    </a:cubicBezTo>
                    <a:cubicBezTo>
                      <a:pt x="6116" y="3524"/>
                      <a:pt x="6668" y="291"/>
                      <a:pt x="4988" y="15"/>
                    </a:cubicBezTo>
                    <a:cubicBezTo>
                      <a:pt x="4930" y="5"/>
                      <a:pt x="4874" y="1"/>
                      <a:pt x="4820"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5" name="Google Shape;485;p15"/>
              <p:cNvSpPr/>
              <p:nvPr/>
            </p:nvSpPr>
            <p:spPr>
              <a:xfrm>
                <a:off x="8735306" y="4216765"/>
                <a:ext cx="78906" cy="65633"/>
              </a:xfrm>
              <a:custGeom>
                <a:avLst/>
                <a:gdLst/>
                <a:ahLst/>
                <a:cxnLst/>
                <a:rect l="l" t="t" r="r" b="b"/>
                <a:pathLst>
                  <a:path w="2207" h="2107" extrusionOk="0">
                    <a:moveTo>
                      <a:pt x="1103" y="1"/>
                    </a:moveTo>
                    <a:cubicBezTo>
                      <a:pt x="477" y="1"/>
                      <a:pt x="1" y="477"/>
                      <a:pt x="1" y="1054"/>
                    </a:cubicBezTo>
                    <a:cubicBezTo>
                      <a:pt x="1" y="1630"/>
                      <a:pt x="477" y="2106"/>
                      <a:pt x="1103" y="2106"/>
                    </a:cubicBezTo>
                    <a:cubicBezTo>
                      <a:pt x="1705" y="2106"/>
                      <a:pt x="2206" y="1630"/>
                      <a:pt x="2206" y="1054"/>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6" name="Google Shape;486;p15"/>
              <p:cNvSpPr/>
              <p:nvPr/>
            </p:nvSpPr>
            <p:spPr>
              <a:xfrm>
                <a:off x="7990487" y="4378964"/>
                <a:ext cx="361279" cy="317699"/>
              </a:xfrm>
              <a:custGeom>
                <a:avLst/>
                <a:gdLst/>
                <a:ahLst/>
                <a:cxnLst/>
                <a:rect l="l" t="t" r="r" b="b"/>
                <a:pathLst>
                  <a:path w="10105" h="10199" extrusionOk="0">
                    <a:moveTo>
                      <a:pt x="5142" y="1"/>
                    </a:moveTo>
                    <a:cubicBezTo>
                      <a:pt x="4991" y="1"/>
                      <a:pt x="4824" y="34"/>
                      <a:pt x="4641" y="107"/>
                    </a:cubicBezTo>
                    <a:cubicBezTo>
                      <a:pt x="2511" y="934"/>
                      <a:pt x="3639" y="3892"/>
                      <a:pt x="3639" y="3892"/>
                    </a:cubicBezTo>
                    <a:cubicBezTo>
                      <a:pt x="3639" y="3892"/>
                      <a:pt x="3611" y="3891"/>
                      <a:pt x="3561" y="3891"/>
                    </a:cubicBezTo>
                    <a:cubicBezTo>
                      <a:pt x="3034" y="3891"/>
                      <a:pt x="0" y="3975"/>
                      <a:pt x="756" y="5922"/>
                    </a:cubicBezTo>
                    <a:cubicBezTo>
                      <a:pt x="1069" y="6727"/>
                      <a:pt x="1596" y="6977"/>
                      <a:pt x="2131" y="6977"/>
                    </a:cubicBezTo>
                    <a:cubicBezTo>
                      <a:pt x="3012" y="6977"/>
                      <a:pt x="3914" y="6298"/>
                      <a:pt x="3914" y="6298"/>
                    </a:cubicBezTo>
                    <a:lnTo>
                      <a:pt x="3914" y="6298"/>
                    </a:lnTo>
                    <a:cubicBezTo>
                      <a:pt x="3914" y="6298"/>
                      <a:pt x="2611" y="9907"/>
                      <a:pt x="3714" y="10182"/>
                    </a:cubicBezTo>
                    <a:cubicBezTo>
                      <a:pt x="3759" y="10193"/>
                      <a:pt x="3803" y="10199"/>
                      <a:pt x="3847" y="10199"/>
                    </a:cubicBezTo>
                    <a:cubicBezTo>
                      <a:pt x="4906" y="10199"/>
                      <a:pt x="5669" y="7125"/>
                      <a:pt x="5669" y="7125"/>
                    </a:cubicBezTo>
                    <a:cubicBezTo>
                      <a:pt x="5669" y="7125"/>
                      <a:pt x="6517" y="8283"/>
                      <a:pt x="7661" y="8283"/>
                    </a:cubicBezTo>
                    <a:cubicBezTo>
                      <a:pt x="7935" y="8283"/>
                      <a:pt x="8226" y="8217"/>
                      <a:pt x="8526" y="8052"/>
                    </a:cubicBezTo>
                    <a:cubicBezTo>
                      <a:pt x="10105" y="7225"/>
                      <a:pt x="8175" y="5195"/>
                      <a:pt x="8175" y="5195"/>
                    </a:cubicBezTo>
                    <a:cubicBezTo>
                      <a:pt x="8175" y="5195"/>
                      <a:pt x="10105" y="3441"/>
                      <a:pt x="9453" y="2137"/>
                    </a:cubicBezTo>
                    <a:cubicBezTo>
                      <a:pt x="9340" y="1902"/>
                      <a:pt x="9178" y="1806"/>
                      <a:pt x="8988" y="1806"/>
                    </a:cubicBezTo>
                    <a:cubicBezTo>
                      <a:pt x="8127" y="1806"/>
                      <a:pt x="6696" y="3791"/>
                      <a:pt x="6696" y="3791"/>
                    </a:cubicBezTo>
                    <a:cubicBezTo>
                      <a:pt x="6696" y="3791"/>
                      <a:pt x="6759" y="1"/>
                      <a:pt x="5142"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7" name="Google Shape;487;p15"/>
              <p:cNvSpPr/>
              <p:nvPr/>
            </p:nvSpPr>
            <p:spPr>
              <a:xfrm>
                <a:off x="8147453" y="45048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8" name="Google Shape;488;p15"/>
              <p:cNvSpPr/>
              <p:nvPr/>
            </p:nvSpPr>
            <p:spPr>
              <a:xfrm>
                <a:off x="7418051" y="4165039"/>
                <a:ext cx="337825" cy="262750"/>
              </a:xfrm>
              <a:custGeom>
                <a:avLst/>
                <a:gdLst/>
                <a:ahLst/>
                <a:cxnLst/>
                <a:rect l="l" t="t" r="r" b="b"/>
                <a:pathLst>
                  <a:path w="9449" h="8435" extrusionOk="0">
                    <a:moveTo>
                      <a:pt x="6305" y="0"/>
                    </a:moveTo>
                    <a:cubicBezTo>
                      <a:pt x="5510" y="0"/>
                      <a:pt x="4261" y="2128"/>
                      <a:pt x="4261" y="2128"/>
                    </a:cubicBezTo>
                    <a:cubicBezTo>
                      <a:pt x="4261" y="2128"/>
                      <a:pt x="2842" y="92"/>
                      <a:pt x="1911" y="92"/>
                    </a:cubicBezTo>
                    <a:cubicBezTo>
                      <a:pt x="1702" y="92"/>
                      <a:pt x="1517" y="195"/>
                      <a:pt x="1378" y="449"/>
                    </a:cubicBezTo>
                    <a:cubicBezTo>
                      <a:pt x="652" y="1827"/>
                      <a:pt x="2030" y="3406"/>
                      <a:pt x="2030" y="3406"/>
                    </a:cubicBezTo>
                    <a:cubicBezTo>
                      <a:pt x="2030" y="3406"/>
                      <a:pt x="0" y="4334"/>
                      <a:pt x="727" y="5537"/>
                    </a:cubicBezTo>
                    <a:cubicBezTo>
                      <a:pt x="934" y="5868"/>
                      <a:pt x="1226" y="5989"/>
                      <a:pt x="1539" y="5989"/>
                    </a:cubicBezTo>
                    <a:cubicBezTo>
                      <a:pt x="2361" y="5989"/>
                      <a:pt x="3333" y="5161"/>
                      <a:pt x="3333" y="5161"/>
                    </a:cubicBezTo>
                    <a:lnTo>
                      <a:pt x="3333" y="5161"/>
                    </a:lnTo>
                    <a:cubicBezTo>
                      <a:pt x="3333" y="5161"/>
                      <a:pt x="2582" y="8143"/>
                      <a:pt x="4336" y="8419"/>
                    </a:cubicBezTo>
                    <a:cubicBezTo>
                      <a:pt x="4403" y="8429"/>
                      <a:pt x="4466" y="8434"/>
                      <a:pt x="4526" y="8434"/>
                    </a:cubicBezTo>
                    <a:cubicBezTo>
                      <a:pt x="6067" y="8434"/>
                      <a:pt x="5464" y="5161"/>
                      <a:pt x="5464" y="5161"/>
                    </a:cubicBezTo>
                    <a:lnTo>
                      <a:pt x="5464" y="5161"/>
                    </a:lnTo>
                    <a:cubicBezTo>
                      <a:pt x="5464" y="5161"/>
                      <a:pt x="6321" y="5862"/>
                      <a:pt x="7198" y="5862"/>
                    </a:cubicBezTo>
                    <a:cubicBezTo>
                      <a:pt x="7636" y="5862"/>
                      <a:pt x="8079" y="5687"/>
                      <a:pt x="8421" y="5161"/>
                    </a:cubicBezTo>
                    <a:cubicBezTo>
                      <a:pt x="9449" y="3607"/>
                      <a:pt x="6667" y="2755"/>
                      <a:pt x="6667" y="2755"/>
                    </a:cubicBezTo>
                    <a:cubicBezTo>
                      <a:pt x="6667" y="2755"/>
                      <a:pt x="7394" y="1752"/>
                      <a:pt x="6742" y="349"/>
                    </a:cubicBezTo>
                    <a:cubicBezTo>
                      <a:pt x="6630" y="102"/>
                      <a:pt x="6478" y="0"/>
                      <a:pt x="6305"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9" name="Google Shape;489;p15"/>
              <p:cNvSpPr/>
              <p:nvPr/>
            </p:nvSpPr>
            <p:spPr>
              <a:xfrm>
                <a:off x="7531196" y="4259241"/>
                <a:ext cx="76186" cy="62586"/>
              </a:xfrm>
              <a:custGeom>
                <a:avLst/>
                <a:gdLst/>
                <a:ahLst/>
                <a:cxnLst/>
                <a:rect l="l" t="t" r="r" b="b"/>
                <a:pathLst>
                  <a:path w="2207" h="2081" extrusionOk="0">
                    <a:moveTo>
                      <a:pt x="1104" y="1"/>
                    </a:moveTo>
                    <a:cubicBezTo>
                      <a:pt x="477" y="1"/>
                      <a:pt x="1" y="452"/>
                      <a:pt x="1" y="1053"/>
                    </a:cubicBezTo>
                    <a:cubicBezTo>
                      <a:pt x="1" y="1630"/>
                      <a:pt x="477" y="2081"/>
                      <a:pt x="1104" y="2081"/>
                    </a:cubicBezTo>
                    <a:cubicBezTo>
                      <a:pt x="1705" y="2081"/>
                      <a:pt x="2207" y="1630"/>
                      <a:pt x="2207" y="1053"/>
                    </a:cubicBezTo>
                    <a:cubicBezTo>
                      <a:pt x="2207" y="452"/>
                      <a:pt x="1705" y="1"/>
                      <a:pt x="1104"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0" name="Google Shape;490;p15"/>
              <p:cNvSpPr/>
              <p:nvPr/>
            </p:nvSpPr>
            <p:spPr>
              <a:xfrm>
                <a:off x="8055556" y="3758081"/>
                <a:ext cx="337861" cy="271098"/>
              </a:xfrm>
              <a:custGeom>
                <a:avLst/>
                <a:gdLst/>
                <a:ahLst/>
                <a:cxnLst/>
                <a:rect l="l" t="t" r="r" b="b"/>
                <a:pathLst>
                  <a:path w="9450" h="8703" extrusionOk="0">
                    <a:moveTo>
                      <a:pt x="6176" y="0"/>
                    </a:moveTo>
                    <a:cubicBezTo>
                      <a:pt x="6156" y="0"/>
                      <a:pt x="6137" y="1"/>
                      <a:pt x="6116" y="2"/>
                    </a:cubicBezTo>
                    <a:cubicBezTo>
                      <a:pt x="4713" y="103"/>
                      <a:pt x="3710" y="3887"/>
                      <a:pt x="3710" y="3887"/>
                    </a:cubicBezTo>
                    <a:cubicBezTo>
                      <a:pt x="3710" y="3887"/>
                      <a:pt x="2423" y="2433"/>
                      <a:pt x="1543" y="2433"/>
                    </a:cubicBezTo>
                    <a:cubicBezTo>
                      <a:pt x="1292" y="2433"/>
                      <a:pt x="1073" y="2553"/>
                      <a:pt x="928" y="2859"/>
                    </a:cubicBezTo>
                    <a:cubicBezTo>
                      <a:pt x="276" y="4263"/>
                      <a:pt x="2307" y="5291"/>
                      <a:pt x="2307" y="5291"/>
                    </a:cubicBezTo>
                    <a:cubicBezTo>
                      <a:pt x="2307" y="5291"/>
                      <a:pt x="1" y="7421"/>
                      <a:pt x="1580" y="8423"/>
                    </a:cubicBezTo>
                    <a:cubicBezTo>
                      <a:pt x="1826" y="8584"/>
                      <a:pt x="2070" y="8651"/>
                      <a:pt x="2306" y="8651"/>
                    </a:cubicBezTo>
                    <a:cubicBezTo>
                      <a:pt x="3584" y="8651"/>
                      <a:pt x="4637" y="6669"/>
                      <a:pt x="4637" y="6669"/>
                    </a:cubicBezTo>
                    <a:cubicBezTo>
                      <a:pt x="4637" y="6669"/>
                      <a:pt x="5427" y="8703"/>
                      <a:pt x="6492" y="8703"/>
                    </a:cubicBezTo>
                    <a:cubicBezTo>
                      <a:pt x="6517" y="8703"/>
                      <a:pt x="6542" y="8701"/>
                      <a:pt x="6567" y="8699"/>
                    </a:cubicBezTo>
                    <a:cubicBezTo>
                      <a:pt x="7695" y="8624"/>
                      <a:pt x="7144" y="5742"/>
                      <a:pt x="7144" y="5742"/>
                    </a:cubicBezTo>
                    <a:cubicBezTo>
                      <a:pt x="7144" y="5742"/>
                      <a:pt x="9449" y="5291"/>
                      <a:pt x="8898" y="4163"/>
                    </a:cubicBezTo>
                    <a:cubicBezTo>
                      <a:pt x="8480" y="3326"/>
                      <a:pt x="7355" y="3225"/>
                      <a:pt x="6836" y="3225"/>
                    </a:cubicBezTo>
                    <a:cubicBezTo>
                      <a:pt x="6671" y="3225"/>
                      <a:pt x="6567" y="3235"/>
                      <a:pt x="6567" y="3235"/>
                    </a:cubicBezTo>
                    <a:cubicBezTo>
                      <a:pt x="6567" y="3235"/>
                      <a:pt x="7467" y="0"/>
                      <a:pt x="6176"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91" name="Google Shape;491;p15"/>
            <p:cNvSpPr/>
            <p:nvPr/>
          </p:nvSpPr>
          <p:spPr>
            <a:xfrm>
              <a:off x="8713516" y="37865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92" name="Google Shape;492;p15"/>
            <p:cNvGrpSpPr/>
            <p:nvPr/>
          </p:nvGrpSpPr>
          <p:grpSpPr>
            <a:xfrm>
              <a:off x="9086769" y="3332096"/>
              <a:ext cx="324382" cy="285116"/>
              <a:chOff x="7544369" y="3544921"/>
              <a:chExt cx="324382" cy="285116"/>
            </a:xfrm>
          </p:grpSpPr>
          <p:sp>
            <p:nvSpPr>
              <p:cNvPr id="493" name="Google Shape;493;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4" name="Google Shape;494;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95" name="Google Shape;495;p15"/>
            <p:cNvGrpSpPr/>
            <p:nvPr/>
          </p:nvGrpSpPr>
          <p:grpSpPr>
            <a:xfrm>
              <a:off x="8534969" y="3087721"/>
              <a:ext cx="324382" cy="285116"/>
              <a:chOff x="7544369" y="3544921"/>
              <a:chExt cx="324382" cy="285116"/>
            </a:xfrm>
          </p:grpSpPr>
          <p:sp>
            <p:nvSpPr>
              <p:cNvPr id="496" name="Google Shape;496;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97" name="Google Shape;497;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grpSp>
        <p:nvGrpSpPr>
          <p:cNvPr id="498" name="Google Shape;498;p15"/>
          <p:cNvGrpSpPr/>
          <p:nvPr/>
        </p:nvGrpSpPr>
        <p:grpSpPr>
          <a:xfrm>
            <a:off x="-811451" y="2610051"/>
            <a:ext cx="2929121" cy="4332997"/>
            <a:chOff x="-608589" y="1957538"/>
            <a:chExt cx="2196841" cy="3249748"/>
          </a:xfrm>
        </p:grpSpPr>
        <p:sp>
          <p:nvSpPr>
            <p:cNvPr id="499" name="Google Shape;499;p15"/>
            <p:cNvSpPr/>
            <p:nvPr/>
          </p:nvSpPr>
          <p:spPr>
            <a:xfrm>
              <a:off x="192836" y="3638013"/>
              <a:ext cx="432775" cy="1569273"/>
            </a:xfrm>
            <a:custGeom>
              <a:avLst/>
              <a:gdLst/>
              <a:ahLst/>
              <a:cxnLst/>
              <a:rect l="l" t="t" r="r" b="b"/>
              <a:pathLst>
                <a:path w="4588" h="13083" extrusionOk="0">
                  <a:moveTo>
                    <a:pt x="1" y="0"/>
                  </a:moveTo>
                  <a:lnTo>
                    <a:pt x="1" y="13083"/>
                  </a:lnTo>
                  <a:lnTo>
                    <a:pt x="4587" y="13083"/>
                  </a:lnTo>
                  <a:lnTo>
                    <a:pt x="4587" y="0"/>
                  </a:ln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500" name="Google Shape;500;p15"/>
            <p:cNvGrpSpPr/>
            <p:nvPr/>
          </p:nvGrpSpPr>
          <p:grpSpPr>
            <a:xfrm>
              <a:off x="-608589" y="1957538"/>
              <a:ext cx="2196841" cy="2154562"/>
              <a:chOff x="94650" y="2637525"/>
              <a:chExt cx="2196841" cy="2154562"/>
            </a:xfrm>
          </p:grpSpPr>
          <p:sp>
            <p:nvSpPr>
              <p:cNvPr id="501" name="Google Shape;501;p15"/>
              <p:cNvSpPr/>
              <p:nvPr/>
            </p:nvSpPr>
            <p:spPr>
              <a:xfrm>
                <a:off x="94650" y="2637525"/>
                <a:ext cx="2196841" cy="2154562"/>
              </a:xfrm>
              <a:custGeom>
                <a:avLst/>
                <a:gdLst/>
                <a:ahLst/>
                <a:cxnLst/>
                <a:rect l="l" t="t" r="r" b="b"/>
                <a:pathLst>
                  <a:path w="30753" h="39575" extrusionOk="0">
                    <a:moveTo>
                      <a:pt x="15539" y="0"/>
                    </a:moveTo>
                    <a:cubicBezTo>
                      <a:pt x="11354" y="0"/>
                      <a:pt x="10427" y="6667"/>
                      <a:pt x="10427" y="6667"/>
                    </a:cubicBezTo>
                    <a:cubicBezTo>
                      <a:pt x="10427" y="6667"/>
                      <a:pt x="9939" y="6216"/>
                      <a:pt x="9100" y="6216"/>
                    </a:cubicBezTo>
                    <a:cubicBezTo>
                      <a:pt x="8105" y="6216"/>
                      <a:pt x="6617" y="6851"/>
                      <a:pt x="4863" y="9625"/>
                    </a:cubicBezTo>
                    <a:cubicBezTo>
                      <a:pt x="1629" y="14737"/>
                      <a:pt x="4086" y="21955"/>
                      <a:pt x="4086" y="21955"/>
                    </a:cubicBezTo>
                    <a:cubicBezTo>
                      <a:pt x="4086" y="21955"/>
                      <a:pt x="4028" y="21945"/>
                      <a:pt x="3927" y="21945"/>
                    </a:cubicBezTo>
                    <a:cubicBezTo>
                      <a:pt x="3339" y="21945"/>
                      <a:pt x="1287" y="22292"/>
                      <a:pt x="752" y="27043"/>
                    </a:cubicBezTo>
                    <a:cubicBezTo>
                      <a:pt x="0" y="33610"/>
                      <a:pt x="4587" y="34211"/>
                      <a:pt x="4587" y="34211"/>
                    </a:cubicBezTo>
                    <a:cubicBezTo>
                      <a:pt x="4587" y="34211"/>
                      <a:pt x="4161" y="39575"/>
                      <a:pt x="8647" y="39575"/>
                    </a:cubicBezTo>
                    <a:cubicBezTo>
                      <a:pt x="13133" y="39575"/>
                      <a:pt x="14086" y="35815"/>
                      <a:pt x="14086" y="35815"/>
                    </a:cubicBezTo>
                    <a:cubicBezTo>
                      <a:pt x="14086" y="35815"/>
                      <a:pt x="17276" y="38896"/>
                      <a:pt x="20576" y="38896"/>
                    </a:cubicBezTo>
                    <a:cubicBezTo>
                      <a:pt x="20810" y="38896"/>
                      <a:pt x="21045" y="38881"/>
                      <a:pt x="21279" y="38848"/>
                    </a:cubicBezTo>
                    <a:cubicBezTo>
                      <a:pt x="24838" y="38321"/>
                      <a:pt x="25138" y="35088"/>
                      <a:pt x="25138" y="35088"/>
                    </a:cubicBezTo>
                    <a:cubicBezTo>
                      <a:pt x="25138" y="35088"/>
                      <a:pt x="28246" y="35088"/>
                      <a:pt x="29499" y="30803"/>
                    </a:cubicBezTo>
                    <a:cubicBezTo>
                      <a:pt x="30752" y="26517"/>
                      <a:pt x="27018" y="23284"/>
                      <a:pt x="27018" y="23284"/>
                    </a:cubicBezTo>
                    <a:cubicBezTo>
                      <a:pt x="28898" y="20251"/>
                      <a:pt x="27770" y="12833"/>
                      <a:pt x="25364" y="10953"/>
                    </a:cubicBezTo>
                    <a:cubicBezTo>
                      <a:pt x="24835" y="10539"/>
                      <a:pt x="24336" y="10378"/>
                      <a:pt x="23880" y="10378"/>
                    </a:cubicBezTo>
                    <a:cubicBezTo>
                      <a:pt x="22261" y="10378"/>
                      <a:pt x="21178" y="12406"/>
                      <a:pt x="21178" y="12406"/>
                    </a:cubicBezTo>
                    <a:cubicBezTo>
                      <a:pt x="21705" y="6893"/>
                      <a:pt x="19725" y="0"/>
                      <a:pt x="1553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2" name="Google Shape;502;p15"/>
              <p:cNvSpPr/>
              <p:nvPr/>
            </p:nvSpPr>
            <p:spPr>
              <a:xfrm>
                <a:off x="515422" y="3363736"/>
                <a:ext cx="410037" cy="323506"/>
              </a:xfrm>
              <a:custGeom>
                <a:avLst/>
                <a:gdLst/>
                <a:ahLst/>
                <a:cxnLst/>
                <a:rect l="l" t="t" r="r" b="b"/>
                <a:pathLst>
                  <a:path w="5740" h="5499" extrusionOk="0">
                    <a:moveTo>
                      <a:pt x="1895" y="1"/>
                    </a:moveTo>
                    <a:cubicBezTo>
                      <a:pt x="1812" y="1"/>
                      <a:pt x="1731" y="29"/>
                      <a:pt x="1654" y="94"/>
                    </a:cubicBezTo>
                    <a:cubicBezTo>
                      <a:pt x="1028" y="620"/>
                      <a:pt x="1654" y="2500"/>
                      <a:pt x="1654" y="2500"/>
                    </a:cubicBezTo>
                    <a:cubicBezTo>
                      <a:pt x="1654" y="2500"/>
                      <a:pt x="0" y="2600"/>
                      <a:pt x="351" y="3603"/>
                    </a:cubicBezTo>
                    <a:cubicBezTo>
                      <a:pt x="496" y="3980"/>
                      <a:pt x="810" y="4096"/>
                      <a:pt x="1140" y="4096"/>
                    </a:cubicBezTo>
                    <a:cubicBezTo>
                      <a:pt x="1664" y="4096"/>
                      <a:pt x="2231" y="3803"/>
                      <a:pt x="2231" y="3803"/>
                    </a:cubicBezTo>
                    <a:lnTo>
                      <a:pt x="2231" y="3803"/>
                    </a:lnTo>
                    <a:cubicBezTo>
                      <a:pt x="2231" y="3803"/>
                      <a:pt x="1504" y="5257"/>
                      <a:pt x="2657" y="5482"/>
                    </a:cubicBezTo>
                    <a:cubicBezTo>
                      <a:pt x="2718" y="5493"/>
                      <a:pt x="2776" y="5498"/>
                      <a:pt x="2831" y="5498"/>
                    </a:cubicBezTo>
                    <a:cubicBezTo>
                      <a:pt x="3804" y="5498"/>
                      <a:pt x="3760" y="3904"/>
                      <a:pt x="3760" y="3904"/>
                    </a:cubicBezTo>
                    <a:lnTo>
                      <a:pt x="3760" y="3904"/>
                    </a:lnTo>
                    <a:cubicBezTo>
                      <a:pt x="3760" y="3904"/>
                      <a:pt x="4033" y="4018"/>
                      <a:pt x="4359" y="4018"/>
                    </a:cubicBezTo>
                    <a:cubicBezTo>
                      <a:pt x="4733" y="4018"/>
                      <a:pt x="5176" y="3868"/>
                      <a:pt x="5364" y="3227"/>
                    </a:cubicBezTo>
                    <a:cubicBezTo>
                      <a:pt x="5740" y="2024"/>
                      <a:pt x="4211" y="1924"/>
                      <a:pt x="4211" y="1924"/>
                    </a:cubicBezTo>
                    <a:cubicBezTo>
                      <a:pt x="4211" y="1924"/>
                      <a:pt x="5313" y="921"/>
                      <a:pt x="4912" y="370"/>
                    </a:cubicBezTo>
                    <a:cubicBezTo>
                      <a:pt x="4849" y="284"/>
                      <a:pt x="4767" y="248"/>
                      <a:pt x="4672" y="248"/>
                    </a:cubicBezTo>
                    <a:cubicBezTo>
                      <a:pt x="4128" y="248"/>
                      <a:pt x="3183" y="1447"/>
                      <a:pt x="3183" y="1447"/>
                    </a:cubicBezTo>
                    <a:cubicBezTo>
                      <a:pt x="3183" y="1447"/>
                      <a:pt x="2489" y="1"/>
                      <a:pt x="189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3" name="Google Shape;503;p15"/>
              <p:cNvSpPr/>
              <p:nvPr/>
            </p:nvSpPr>
            <p:spPr>
              <a:xfrm>
                <a:off x="685517" y="3493107"/>
                <a:ext cx="89579" cy="66419"/>
              </a:xfrm>
              <a:custGeom>
                <a:avLst/>
                <a:gdLst/>
                <a:ahLst/>
                <a:cxnLst/>
                <a:rect l="l" t="t" r="r" b="b"/>
                <a:pathLst>
                  <a:path w="1254" h="1129" extrusionOk="0">
                    <a:moveTo>
                      <a:pt x="627" y="0"/>
                    </a:moveTo>
                    <a:cubicBezTo>
                      <a:pt x="276" y="0"/>
                      <a:pt x="0" y="251"/>
                      <a:pt x="0" y="552"/>
                    </a:cubicBezTo>
                    <a:cubicBezTo>
                      <a:pt x="0" y="877"/>
                      <a:pt x="276" y="1128"/>
                      <a:pt x="627" y="1128"/>
                    </a:cubicBezTo>
                    <a:cubicBezTo>
                      <a:pt x="978" y="1128"/>
                      <a:pt x="1253" y="877"/>
                      <a:pt x="1253" y="552"/>
                    </a:cubicBezTo>
                    <a:cubicBezTo>
                      <a:pt x="1253" y="251"/>
                      <a:pt x="978" y="0"/>
                      <a:pt x="627"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4" name="Google Shape;504;p15"/>
              <p:cNvSpPr/>
              <p:nvPr/>
            </p:nvSpPr>
            <p:spPr>
              <a:xfrm>
                <a:off x="1032851" y="2929379"/>
                <a:ext cx="365319" cy="303622"/>
              </a:xfrm>
              <a:custGeom>
                <a:avLst/>
                <a:gdLst/>
                <a:ahLst/>
                <a:cxnLst/>
                <a:rect l="l" t="t" r="r" b="b"/>
                <a:pathLst>
                  <a:path w="5114" h="5161" extrusionOk="0">
                    <a:moveTo>
                      <a:pt x="2297" y="1"/>
                    </a:moveTo>
                    <a:cubicBezTo>
                      <a:pt x="2268" y="1"/>
                      <a:pt x="2237" y="3"/>
                      <a:pt x="2206" y="8"/>
                    </a:cubicBezTo>
                    <a:cubicBezTo>
                      <a:pt x="1253" y="184"/>
                      <a:pt x="1579" y="1988"/>
                      <a:pt x="1579" y="1988"/>
                    </a:cubicBezTo>
                    <a:cubicBezTo>
                      <a:pt x="1579" y="1988"/>
                      <a:pt x="1318" y="1938"/>
                      <a:pt x="1008" y="1938"/>
                    </a:cubicBezTo>
                    <a:cubicBezTo>
                      <a:pt x="556" y="1938"/>
                      <a:pt x="0" y="2044"/>
                      <a:pt x="0" y="2565"/>
                    </a:cubicBezTo>
                    <a:cubicBezTo>
                      <a:pt x="0" y="3467"/>
                      <a:pt x="1429" y="3517"/>
                      <a:pt x="1429" y="3517"/>
                    </a:cubicBezTo>
                    <a:cubicBezTo>
                      <a:pt x="1429" y="3517"/>
                      <a:pt x="276" y="4820"/>
                      <a:pt x="1203" y="5121"/>
                    </a:cubicBezTo>
                    <a:cubicBezTo>
                      <a:pt x="1283" y="5148"/>
                      <a:pt x="1360" y="5161"/>
                      <a:pt x="1434" y="5161"/>
                    </a:cubicBezTo>
                    <a:cubicBezTo>
                      <a:pt x="2240" y="5161"/>
                      <a:pt x="2682" y="3667"/>
                      <a:pt x="2682" y="3667"/>
                    </a:cubicBezTo>
                    <a:cubicBezTo>
                      <a:pt x="2682" y="3667"/>
                      <a:pt x="3177" y="4776"/>
                      <a:pt x="3727" y="4776"/>
                    </a:cubicBezTo>
                    <a:cubicBezTo>
                      <a:pt x="3796" y="4776"/>
                      <a:pt x="3866" y="4759"/>
                      <a:pt x="3935" y="4720"/>
                    </a:cubicBezTo>
                    <a:cubicBezTo>
                      <a:pt x="4562" y="4344"/>
                      <a:pt x="3985" y="3041"/>
                      <a:pt x="3985" y="3041"/>
                    </a:cubicBezTo>
                    <a:cubicBezTo>
                      <a:pt x="3985" y="3041"/>
                      <a:pt x="5113" y="2314"/>
                      <a:pt x="4612" y="1211"/>
                    </a:cubicBezTo>
                    <a:cubicBezTo>
                      <a:pt x="4493" y="961"/>
                      <a:pt x="4351" y="864"/>
                      <a:pt x="4204" y="864"/>
                    </a:cubicBezTo>
                    <a:cubicBezTo>
                      <a:pt x="3703" y="864"/>
                      <a:pt x="3133" y="1988"/>
                      <a:pt x="3133" y="1988"/>
                    </a:cubicBezTo>
                    <a:cubicBezTo>
                      <a:pt x="3133" y="1988"/>
                      <a:pt x="3133" y="1"/>
                      <a:pt x="229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5" name="Google Shape;505;p15"/>
              <p:cNvSpPr/>
              <p:nvPr/>
            </p:nvSpPr>
            <p:spPr>
              <a:xfrm>
                <a:off x="1163512" y="3046337"/>
                <a:ext cx="89651" cy="70831"/>
              </a:xfrm>
              <a:custGeom>
                <a:avLst/>
                <a:gdLst/>
                <a:ahLst/>
                <a:cxnLst/>
                <a:rect l="l" t="t" r="r" b="b"/>
                <a:pathLst>
                  <a:path w="1255" h="1204" extrusionOk="0">
                    <a:moveTo>
                      <a:pt x="627" y="0"/>
                    </a:moveTo>
                    <a:cubicBezTo>
                      <a:pt x="277" y="0"/>
                      <a:pt x="1" y="276"/>
                      <a:pt x="1" y="602"/>
                    </a:cubicBezTo>
                    <a:cubicBezTo>
                      <a:pt x="1" y="928"/>
                      <a:pt x="277" y="1203"/>
                      <a:pt x="627" y="1203"/>
                    </a:cubicBezTo>
                    <a:cubicBezTo>
                      <a:pt x="953" y="1203"/>
                      <a:pt x="1254" y="928"/>
                      <a:pt x="1254" y="602"/>
                    </a:cubicBezTo>
                    <a:cubicBezTo>
                      <a:pt x="1254" y="276"/>
                      <a:pt x="953"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6" name="Google Shape;506;p15"/>
              <p:cNvSpPr/>
              <p:nvPr/>
            </p:nvSpPr>
            <p:spPr>
              <a:xfrm>
                <a:off x="1486627" y="3448689"/>
                <a:ext cx="409251" cy="338567"/>
              </a:xfrm>
              <a:custGeom>
                <a:avLst/>
                <a:gdLst/>
                <a:ahLst/>
                <a:cxnLst/>
                <a:rect l="l" t="t" r="r" b="b"/>
                <a:pathLst>
                  <a:path w="5729" h="5755" extrusionOk="0">
                    <a:moveTo>
                      <a:pt x="2914" y="0"/>
                    </a:moveTo>
                    <a:cubicBezTo>
                      <a:pt x="2833" y="0"/>
                      <a:pt x="2743" y="17"/>
                      <a:pt x="2646" y="53"/>
                    </a:cubicBezTo>
                    <a:cubicBezTo>
                      <a:pt x="1443" y="530"/>
                      <a:pt x="2069" y="2209"/>
                      <a:pt x="2069" y="2209"/>
                    </a:cubicBezTo>
                    <a:cubicBezTo>
                      <a:pt x="2069" y="2209"/>
                      <a:pt x="2057" y="2209"/>
                      <a:pt x="2034" y="2209"/>
                    </a:cubicBezTo>
                    <a:cubicBezTo>
                      <a:pt x="1761" y="2209"/>
                      <a:pt x="1" y="2251"/>
                      <a:pt x="440" y="3362"/>
                    </a:cubicBezTo>
                    <a:cubicBezTo>
                      <a:pt x="619" y="3813"/>
                      <a:pt x="914" y="3954"/>
                      <a:pt x="1213" y="3954"/>
                    </a:cubicBezTo>
                    <a:cubicBezTo>
                      <a:pt x="1711" y="3954"/>
                      <a:pt x="2220" y="3562"/>
                      <a:pt x="2220" y="3562"/>
                    </a:cubicBezTo>
                    <a:lnTo>
                      <a:pt x="2220" y="3562"/>
                    </a:lnTo>
                    <a:cubicBezTo>
                      <a:pt x="2220" y="3563"/>
                      <a:pt x="1493" y="5592"/>
                      <a:pt x="2120" y="5743"/>
                    </a:cubicBezTo>
                    <a:cubicBezTo>
                      <a:pt x="2147" y="5751"/>
                      <a:pt x="2175" y="5754"/>
                      <a:pt x="2202" y="5754"/>
                    </a:cubicBezTo>
                    <a:cubicBezTo>
                      <a:pt x="2788" y="5754"/>
                      <a:pt x="3222" y="4038"/>
                      <a:pt x="3222" y="4038"/>
                    </a:cubicBezTo>
                    <a:cubicBezTo>
                      <a:pt x="3222" y="4038"/>
                      <a:pt x="3702" y="4684"/>
                      <a:pt x="4353" y="4684"/>
                    </a:cubicBezTo>
                    <a:cubicBezTo>
                      <a:pt x="4503" y="4684"/>
                      <a:pt x="4662" y="4649"/>
                      <a:pt x="4826" y="4565"/>
                    </a:cubicBezTo>
                    <a:cubicBezTo>
                      <a:pt x="5729" y="4089"/>
                      <a:pt x="4626" y="2936"/>
                      <a:pt x="4626" y="2936"/>
                    </a:cubicBezTo>
                    <a:cubicBezTo>
                      <a:pt x="4626" y="2936"/>
                      <a:pt x="5729" y="1933"/>
                      <a:pt x="5353" y="1206"/>
                    </a:cubicBezTo>
                    <a:cubicBezTo>
                      <a:pt x="5286" y="1077"/>
                      <a:pt x="5193" y="1024"/>
                      <a:pt x="5085" y="1024"/>
                    </a:cubicBezTo>
                    <a:cubicBezTo>
                      <a:pt x="4587" y="1024"/>
                      <a:pt x="3774" y="2159"/>
                      <a:pt x="3774" y="2159"/>
                    </a:cubicBezTo>
                    <a:cubicBezTo>
                      <a:pt x="3774" y="2159"/>
                      <a:pt x="3837" y="0"/>
                      <a:pt x="291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7" name="Google Shape;507;p15"/>
              <p:cNvSpPr/>
              <p:nvPr/>
            </p:nvSpPr>
            <p:spPr>
              <a:xfrm>
                <a:off x="1664866" y="3583061"/>
                <a:ext cx="100295" cy="66360"/>
              </a:xfrm>
              <a:custGeom>
                <a:avLst/>
                <a:gdLst/>
                <a:ahLst/>
                <a:cxnLst/>
                <a:rect l="l" t="t" r="r" b="b"/>
                <a:pathLst>
                  <a:path w="1404" h="1128" extrusionOk="0">
                    <a:moveTo>
                      <a:pt x="702" y="0"/>
                    </a:moveTo>
                    <a:cubicBezTo>
                      <a:pt x="326" y="0"/>
                      <a:pt x="0" y="251"/>
                      <a:pt x="0" y="577"/>
                    </a:cubicBezTo>
                    <a:cubicBezTo>
                      <a:pt x="0" y="877"/>
                      <a:pt x="326" y="1128"/>
                      <a:pt x="702" y="1128"/>
                    </a:cubicBezTo>
                    <a:cubicBezTo>
                      <a:pt x="1078" y="1128"/>
                      <a:pt x="1404" y="877"/>
                      <a:pt x="1404" y="577"/>
                    </a:cubicBezTo>
                    <a:cubicBezTo>
                      <a:pt x="1404" y="251"/>
                      <a:pt x="1078" y="0"/>
                      <a:pt x="702"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8" name="Google Shape;508;p15"/>
              <p:cNvSpPr/>
              <p:nvPr/>
            </p:nvSpPr>
            <p:spPr>
              <a:xfrm>
                <a:off x="402240" y="3987597"/>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09" name="Google Shape;509;p15"/>
              <p:cNvSpPr/>
              <p:nvPr/>
            </p:nvSpPr>
            <p:spPr>
              <a:xfrm>
                <a:off x="547331" y="4094201"/>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0" name="Google Shape;510;p15"/>
              <p:cNvSpPr/>
              <p:nvPr/>
            </p:nvSpPr>
            <p:spPr>
              <a:xfrm>
                <a:off x="1686369" y="4149202"/>
                <a:ext cx="379606" cy="289149"/>
              </a:xfrm>
              <a:custGeom>
                <a:avLst/>
                <a:gdLst/>
                <a:ahLst/>
                <a:cxnLst/>
                <a:rect l="l" t="t" r="r" b="b"/>
                <a:pathLst>
                  <a:path w="5314" h="4915" extrusionOk="0">
                    <a:moveTo>
                      <a:pt x="3465" y="0"/>
                    </a:moveTo>
                    <a:cubicBezTo>
                      <a:pt x="3455" y="0"/>
                      <a:pt x="3444" y="1"/>
                      <a:pt x="3434" y="1"/>
                    </a:cubicBezTo>
                    <a:cubicBezTo>
                      <a:pt x="2657" y="51"/>
                      <a:pt x="2080" y="2207"/>
                      <a:pt x="2080" y="2207"/>
                    </a:cubicBezTo>
                    <a:cubicBezTo>
                      <a:pt x="2080" y="2207"/>
                      <a:pt x="1354" y="1390"/>
                      <a:pt x="866" y="1390"/>
                    </a:cubicBezTo>
                    <a:cubicBezTo>
                      <a:pt x="725" y="1390"/>
                      <a:pt x="605" y="1457"/>
                      <a:pt x="527" y="1630"/>
                    </a:cubicBezTo>
                    <a:cubicBezTo>
                      <a:pt x="151" y="2407"/>
                      <a:pt x="1304" y="2984"/>
                      <a:pt x="1304" y="2984"/>
                    </a:cubicBezTo>
                    <a:cubicBezTo>
                      <a:pt x="1304" y="2984"/>
                      <a:pt x="0" y="4187"/>
                      <a:pt x="877" y="4763"/>
                    </a:cubicBezTo>
                    <a:cubicBezTo>
                      <a:pt x="1017" y="4852"/>
                      <a:pt x="1154" y="4890"/>
                      <a:pt x="1287" y="4890"/>
                    </a:cubicBezTo>
                    <a:cubicBezTo>
                      <a:pt x="2015" y="4890"/>
                      <a:pt x="2607" y="3761"/>
                      <a:pt x="2607" y="3761"/>
                    </a:cubicBezTo>
                    <a:cubicBezTo>
                      <a:pt x="2607" y="3761"/>
                      <a:pt x="3064" y="4915"/>
                      <a:pt x="3671" y="4915"/>
                    </a:cubicBezTo>
                    <a:cubicBezTo>
                      <a:pt x="3684" y="4915"/>
                      <a:pt x="3697" y="4915"/>
                      <a:pt x="3710" y="4913"/>
                    </a:cubicBezTo>
                    <a:cubicBezTo>
                      <a:pt x="4336" y="4863"/>
                      <a:pt x="4010" y="3234"/>
                      <a:pt x="4010" y="3234"/>
                    </a:cubicBezTo>
                    <a:cubicBezTo>
                      <a:pt x="4010" y="3234"/>
                      <a:pt x="5314" y="2984"/>
                      <a:pt x="5013" y="2357"/>
                    </a:cubicBezTo>
                    <a:cubicBezTo>
                      <a:pt x="4766" y="1882"/>
                      <a:pt x="4145" y="1825"/>
                      <a:pt x="3859" y="1825"/>
                    </a:cubicBezTo>
                    <a:cubicBezTo>
                      <a:pt x="3767" y="1825"/>
                      <a:pt x="3710" y="1831"/>
                      <a:pt x="3710" y="1831"/>
                    </a:cubicBezTo>
                    <a:cubicBezTo>
                      <a:pt x="3710" y="1831"/>
                      <a:pt x="4222" y="0"/>
                      <a:pt x="3465"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1" name="Google Shape;511;p15"/>
              <p:cNvSpPr/>
              <p:nvPr/>
            </p:nvSpPr>
            <p:spPr>
              <a:xfrm>
                <a:off x="1834961" y="4278985"/>
                <a:ext cx="84222" cy="75244"/>
              </a:xfrm>
              <a:custGeom>
                <a:avLst/>
                <a:gdLst/>
                <a:ahLst/>
                <a:cxnLst/>
                <a:rect l="l" t="t" r="r" b="b"/>
                <a:pathLst>
                  <a:path w="1179" h="1279" extrusionOk="0">
                    <a:moveTo>
                      <a:pt x="577" y="1"/>
                    </a:moveTo>
                    <a:cubicBezTo>
                      <a:pt x="276" y="1"/>
                      <a:pt x="0" y="276"/>
                      <a:pt x="0" y="627"/>
                    </a:cubicBezTo>
                    <a:cubicBezTo>
                      <a:pt x="0" y="978"/>
                      <a:pt x="276" y="1279"/>
                      <a:pt x="577" y="1279"/>
                    </a:cubicBezTo>
                    <a:cubicBezTo>
                      <a:pt x="903" y="1279"/>
                      <a:pt x="1178" y="978"/>
                      <a:pt x="1178" y="627"/>
                    </a:cubicBezTo>
                    <a:cubicBezTo>
                      <a:pt x="1178" y="276"/>
                      <a:pt x="903" y="1"/>
                      <a:pt x="57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512" name="Google Shape;512;p15"/>
            <p:cNvSpPr/>
            <p:nvPr/>
          </p:nvSpPr>
          <p:spPr>
            <a:xfrm>
              <a:off x="311507" y="3314924"/>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513" name="Google Shape;513;p15"/>
            <p:cNvSpPr/>
            <p:nvPr/>
          </p:nvSpPr>
          <p:spPr>
            <a:xfrm>
              <a:off x="456598" y="3421527"/>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6934965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622"/>
        <p:cNvGrpSpPr/>
        <p:nvPr/>
      </p:nvGrpSpPr>
      <p:grpSpPr>
        <a:xfrm>
          <a:off x="0" y="0"/>
          <a:ext cx="0" cy="0"/>
          <a:chOff x="0" y="0"/>
          <a:chExt cx="0" cy="0"/>
        </a:xfrm>
      </p:grpSpPr>
      <p:grpSp>
        <p:nvGrpSpPr>
          <p:cNvPr id="623" name="Google Shape;623;p20"/>
          <p:cNvGrpSpPr/>
          <p:nvPr/>
        </p:nvGrpSpPr>
        <p:grpSpPr>
          <a:xfrm flipH="1">
            <a:off x="-4830" y="5244334"/>
            <a:ext cx="12265372" cy="1690876"/>
            <a:chOff x="-21903" y="3893725"/>
            <a:chExt cx="9199029" cy="1268157"/>
          </a:xfrm>
        </p:grpSpPr>
        <p:sp>
          <p:nvSpPr>
            <p:cNvPr id="624" name="Google Shape;624;p20"/>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25" name="Google Shape;625;p20"/>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26" name="Google Shape;626;p20"/>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627" name="Google Shape;627;p20"/>
          <p:cNvSpPr txBox="1">
            <a:spLocks noGrp="1"/>
          </p:cNvSpPr>
          <p:nvPr>
            <p:ph type="title"/>
          </p:nvPr>
        </p:nvSpPr>
        <p:spPr>
          <a:xfrm>
            <a:off x="2931317" y="4130033"/>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628" name="Google Shape;628;p20"/>
          <p:cNvSpPr txBox="1">
            <a:spLocks noGrp="1"/>
          </p:cNvSpPr>
          <p:nvPr>
            <p:ph type="subTitle" idx="1"/>
          </p:nvPr>
        </p:nvSpPr>
        <p:spPr>
          <a:xfrm>
            <a:off x="2931333" y="4853400"/>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629" name="Google Shape;629;p20"/>
          <p:cNvSpPr txBox="1">
            <a:spLocks noGrp="1"/>
          </p:cNvSpPr>
          <p:nvPr>
            <p:ph type="title" idx="2"/>
          </p:nvPr>
        </p:nvSpPr>
        <p:spPr>
          <a:xfrm>
            <a:off x="6326944" y="4130033"/>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630" name="Google Shape;630;p20"/>
          <p:cNvSpPr txBox="1">
            <a:spLocks noGrp="1"/>
          </p:cNvSpPr>
          <p:nvPr>
            <p:ph type="subTitle" idx="3"/>
          </p:nvPr>
        </p:nvSpPr>
        <p:spPr>
          <a:xfrm>
            <a:off x="6326945" y="4853400"/>
            <a:ext cx="2900400" cy="76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631" name="Google Shape;631;p20"/>
          <p:cNvSpPr txBox="1">
            <a:spLocks noGrp="1"/>
          </p:cNvSpPr>
          <p:nvPr>
            <p:ph type="title" idx="4"/>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632" name="Google Shape;632;p20"/>
          <p:cNvGrpSpPr/>
          <p:nvPr/>
        </p:nvGrpSpPr>
        <p:grpSpPr>
          <a:xfrm>
            <a:off x="11030362" y="4717894"/>
            <a:ext cx="458415" cy="1579172"/>
            <a:chOff x="7968225" y="1691500"/>
            <a:chExt cx="190625" cy="656675"/>
          </a:xfrm>
        </p:grpSpPr>
        <p:sp>
          <p:nvSpPr>
            <p:cNvPr id="633" name="Google Shape;633;p20"/>
            <p:cNvSpPr/>
            <p:nvPr/>
          </p:nvSpPr>
          <p:spPr>
            <a:xfrm>
              <a:off x="7968225" y="1891800"/>
              <a:ext cx="103300" cy="205450"/>
            </a:xfrm>
            <a:custGeom>
              <a:avLst/>
              <a:gdLst/>
              <a:ahLst/>
              <a:cxnLst/>
              <a:rect l="l" t="t" r="r" b="b"/>
              <a:pathLst>
                <a:path w="4132" h="8218" extrusionOk="0">
                  <a:moveTo>
                    <a:pt x="799" y="0"/>
                  </a:moveTo>
                  <a:cubicBezTo>
                    <a:pt x="799" y="0"/>
                    <a:pt x="1" y="5159"/>
                    <a:pt x="3858" y="8217"/>
                  </a:cubicBezTo>
                  <a:cubicBezTo>
                    <a:pt x="3858" y="8217"/>
                    <a:pt x="4132" y="2488"/>
                    <a:pt x="79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4" name="Google Shape;634;p20"/>
            <p:cNvSpPr/>
            <p:nvPr/>
          </p:nvSpPr>
          <p:spPr>
            <a:xfrm>
              <a:off x="8057825" y="2039575"/>
              <a:ext cx="101025" cy="200325"/>
            </a:xfrm>
            <a:custGeom>
              <a:avLst/>
              <a:gdLst/>
              <a:ahLst/>
              <a:cxnLst/>
              <a:rect l="l" t="t" r="r" b="b"/>
              <a:pathLst>
                <a:path w="4041" h="8013" extrusionOk="0">
                  <a:moveTo>
                    <a:pt x="3264" y="1"/>
                  </a:moveTo>
                  <a:lnTo>
                    <a:pt x="3264" y="1"/>
                  </a:lnTo>
                  <a:cubicBezTo>
                    <a:pt x="0" y="2420"/>
                    <a:pt x="297" y="8013"/>
                    <a:pt x="297" y="8013"/>
                  </a:cubicBezTo>
                  <a:cubicBezTo>
                    <a:pt x="4040" y="5023"/>
                    <a:pt x="3264" y="1"/>
                    <a:pt x="3264"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5" name="Google Shape;635;p20"/>
            <p:cNvSpPr/>
            <p:nvPr/>
          </p:nvSpPr>
          <p:spPr>
            <a:xfrm>
              <a:off x="8055525" y="1847000"/>
              <a:ext cx="18875" cy="501175"/>
            </a:xfrm>
            <a:custGeom>
              <a:avLst/>
              <a:gdLst/>
              <a:ahLst/>
              <a:cxnLst/>
              <a:rect l="l" t="t" r="r" b="b"/>
              <a:pathLst>
                <a:path w="755" h="20047" extrusionOk="0">
                  <a:moveTo>
                    <a:pt x="377" y="0"/>
                  </a:moveTo>
                  <a:cubicBezTo>
                    <a:pt x="189" y="0"/>
                    <a:pt x="1" y="126"/>
                    <a:pt x="1" y="377"/>
                  </a:cubicBezTo>
                  <a:lnTo>
                    <a:pt x="1" y="19687"/>
                  </a:lnTo>
                  <a:cubicBezTo>
                    <a:pt x="1" y="19927"/>
                    <a:pt x="189" y="20047"/>
                    <a:pt x="377" y="20047"/>
                  </a:cubicBezTo>
                  <a:cubicBezTo>
                    <a:pt x="566" y="20047"/>
                    <a:pt x="754" y="19927"/>
                    <a:pt x="754" y="19687"/>
                  </a:cubicBezTo>
                  <a:lnTo>
                    <a:pt x="754" y="377"/>
                  </a:lnTo>
                  <a:cubicBezTo>
                    <a:pt x="754" y="126"/>
                    <a:pt x="566" y="0"/>
                    <a:pt x="377"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6" name="Google Shape;636;p20"/>
            <p:cNvSpPr/>
            <p:nvPr/>
          </p:nvSpPr>
          <p:spPr>
            <a:xfrm>
              <a:off x="8004175" y="1691500"/>
              <a:ext cx="126600" cy="219450"/>
            </a:xfrm>
            <a:custGeom>
              <a:avLst/>
              <a:gdLst/>
              <a:ahLst/>
              <a:cxnLst/>
              <a:rect l="l" t="t" r="r" b="b"/>
              <a:pathLst>
                <a:path w="5064" h="8778" extrusionOk="0">
                  <a:moveTo>
                    <a:pt x="2864" y="0"/>
                  </a:moveTo>
                  <a:cubicBezTo>
                    <a:pt x="2213" y="0"/>
                    <a:pt x="2055" y="3493"/>
                    <a:pt x="2055" y="3493"/>
                  </a:cubicBezTo>
                  <a:cubicBezTo>
                    <a:pt x="2055" y="3493"/>
                    <a:pt x="1983" y="934"/>
                    <a:pt x="1285" y="934"/>
                  </a:cubicBezTo>
                  <a:cubicBezTo>
                    <a:pt x="1195" y="934"/>
                    <a:pt x="1094" y="977"/>
                    <a:pt x="982" y="1073"/>
                  </a:cubicBezTo>
                  <a:cubicBezTo>
                    <a:pt x="1" y="1918"/>
                    <a:pt x="92" y="7852"/>
                    <a:pt x="1827" y="8651"/>
                  </a:cubicBezTo>
                  <a:lnTo>
                    <a:pt x="1895" y="8674"/>
                  </a:lnTo>
                  <a:cubicBezTo>
                    <a:pt x="2090" y="8744"/>
                    <a:pt x="2272" y="8777"/>
                    <a:pt x="2443" y="8777"/>
                  </a:cubicBezTo>
                  <a:cubicBezTo>
                    <a:pt x="2770" y="8777"/>
                    <a:pt x="3055" y="8656"/>
                    <a:pt x="3310" y="8446"/>
                  </a:cubicBezTo>
                  <a:cubicBezTo>
                    <a:pt x="4178" y="7715"/>
                    <a:pt x="4634" y="6095"/>
                    <a:pt x="4794" y="5228"/>
                  </a:cubicBezTo>
                  <a:cubicBezTo>
                    <a:pt x="4993" y="4031"/>
                    <a:pt x="5064" y="791"/>
                    <a:pt x="4378" y="791"/>
                  </a:cubicBezTo>
                  <a:cubicBezTo>
                    <a:pt x="4358" y="791"/>
                    <a:pt x="4336" y="793"/>
                    <a:pt x="4315" y="799"/>
                  </a:cubicBezTo>
                  <a:cubicBezTo>
                    <a:pt x="3538" y="982"/>
                    <a:pt x="3287" y="3653"/>
                    <a:pt x="3287" y="3653"/>
                  </a:cubicBezTo>
                  <a:cubicBezTo>
                    <a:pt x="3287" y="3653"/>
                    <a:pt x="3538" y="23"/>
                    <a:pt x="2877" y="1"/>
                  </a:cubicBezTo>
                  <a:cubicBezTo>
                    <a:pt x="2872" y="0"/>
                    <a:pt x="2868" y="0"/>
                    <a:pt x="286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37" name="Google Shape;637;p20"/>
            <p:cNvSpPr/>
            <p:nvPr/>
          </p:nvSpPr>
          <p:spPr>
            <a:xfrm>
              <a:off x="8030425" y="1838200"/>
              <a:ext cx="65650" cy="72750"/>
            </a:xfrm>
            <a:custGeom>
              <a:avLst/>
              <a:gdLst/>
              <a:ahLst/>
              <a:cxnLst/>
              <a:rect l="l" t="t" r="r" b="b"/>
              <a:pathLst>
                <a:path w="2626" h="2910" extrusionOk="0">
                  <a:moveTo>
                    <a:pt x="2174" y="1"/>
                  </a:moveTo>
                  <a:cubicBezTo>
                    <a:pt x="1856" y="1"/>
                    <a:pt x="1461" y="478"/>
                    <a:pt x="1461" y="478"/>
                  </a:cubicBezTo>
                  <a:cubicBezTo>
                    <a:pt x="1461" y="478"/>
                    <a:pt x="1121" y="6"/>
                    <a:pt x="768" y="6"/>
                  </a:cubicBezTo>
                  <a:cubicBezTo>
                    <a:pt x="612" y="6"/>
                    <a:pt x="453" y="98"/>
                    <a:pt x="320" y="364"/>
                  </a:cubicBezTo>
                  <a:cubicBezTo>
                    <a:pt x="1" y="1026"/>
                    <a:pt x="480" y="2190"/>
                    <a:pt x="777" y="2783"/>
                  </a:cubicBezTo>
                  <a:lnTo>
                    <a:pt x="845" y="2806"/>
                  </a:lnTo>
                  <a:cubicBezTo>
                    <a:pt x="1040" y="2876"/>
                    <a:pt x="1222" y="2909"/>
                    <a:pt x="1393" y="2909"/>
                  </a:cubicBezTo>
                  <a:cubicBezTo>
                    <a:pt x="1720" y="2909"/>
                    <a:pt x="2005" y="2788"/>
                    <a:pt x="2260" y="2578"/>
                  </a:cubicBezTo>
                  <a:cubicBezTo>
                    <a:pt x="2443" y="2099"/>
                    <a:pt x="2625" y="1414"/>
                    <a:pt x="2557" y="661"/>
                  </a:cubicBezTo>
                  <a:cubicBezTo>
                    <a:pt x="2515" y="160"/>
                    <a:pt x="2357" y="1"/>
                    <a:pt x="2174"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38" name="Google Shape;638;p20"/>
          <p:cNvGrpSpPr/>
          <p:nvPr/>
        </p:nvGrpSpPr>
        <p:grpSpPr>
          <a:xfrm>
            <a:off x="11513115" y="3817080"/>
            <a:ext cx="552864" cy="2591181"/>
            <a:chOff x="8547425" y="1163775"/>
            <a:chExt cx="237975" cy="1115350"/>
          </a:xfrm>
        </p:grpSpPr>
        <p:sp>
          <p:nvSpPr>
            <p:cNvPr id="639" name="Google Shape;639;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0" name="Google Shape;640;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1" name="Google Shape;641;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2" name="Google Shape;642;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3" name="Google Shape;643;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4" name="Google Shape;644;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45" name="Google Shape;645;p20"/>
          <p:cNvGrpSpPr/>
          <p:nvPr/>
        </p:nvGrpSpPr>
        <p:grpSpPr>
          <a:xfrm>
            <a:off x="10334753" y="4250037"/>
            <a:ext cx="458403" cy="2148313"/>
            <a:chOff x="8547425" y="1163775"/>
            <a:chExt cx="237975" cy="1115350"/>
          </a:xfrm>
        </p:grpSpPr>
        <p:sp>
          <p:nvSpPr>
            <p:cNvPr id="646" name="Google Shape;646;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7" name="Google Shape;647;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8" name="Google Shape;648;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49" name="Google Shape;649;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0" name="Google Shape;650;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1" name="Google Shape;651;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52" name="Google Shape;652;p20"/>
          <p:cNvGrpSpPr/>
          <p:nvPr/>
        </p:nvGrpSpPr>
        <p:grpSpPr>
          <a:xfrm flipH="1">
            <a:off x="723990" y="4847994"/>
            <a:ext cx="458415" cy="1579172"/>
            <a:chOff x="7968225" y="1691500"/>
            <a:chExt cx="190625" cy="656675"/>
          </a:xfrm>
        </p:grpSpPr>
        <p:sp>
          <p:nvSpPr>
            <p:cNvPr id="653" name="Google Shape;653;p20"/>
            <p:cNvSpPr/>
            <p:nvPr/>
          </p:nvSpPr>
          <p:spPr>
            <a:xfrm>
              <a:off x="7968225" y="1891800"/>
              <a:ext cx="103300" cy="205450"/>
            </a:xfrm>
            <a:custGeom>
              <a:avLst/>
              <a:gdLst/>
              <a:ahLst/>
              <a:cxnLst/>
              <a:rect l="l" t="t" r="r" b="b"/>
              <a:pathLst>
                <a:path w="4132" h="8218" extrusionOk="0">
                  <a:moveTo>
                    <a:pt x="799" y="0"/>
                  </a:moveTo>
                  <a:cubicBezTo>
                    <a:pt x="799" y="0"/>
                    <a:pt x="1" y="5159"/>
                    <a:pt x="3858" y="8217"/>
                  </a:cubicBezTo>
                  <a:cubicBezTo>
                    <a:pt x="3858" y="8217"/>
                    <a:pt x="4132" y="2488"/>
                    <a:pt x="799"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4" name="Google Shape;654;p20"/>
            <p:cNvSpPr/>
            <p:nvPr/>
          </p:nvSpPr>
          <p:spPr>
            <a:xfrm>
              <a:off x="8057825" y="2039575"/>
              <a:ext cx="101025" cy="200325"/>
            </a:xfrm>
            <a:custGeom>
              <a:avLst/>
              <a:gdLst/>
              <a:ahLst/>
              <a:cxnLst/>
              <a:rect l="l" t="t" r="r" b="b"/>
              <a:pathLst>
                <a:path w="4041" h="8013" extrusionOk="0">
                  <a:moveTo>
                    <a:pt x="3264" y="1"/>
                  </a:moveTo>
                  <a:lnTo>
                    <a:pt x="3264" y="1"/>
                  </a:lnTo>
                  <a:cubicBezTo>
                    <a:pt x="0" y="2420"/>
                    <a:pt x="297" y="8013"/>
                    <a:pt x="297" y="8013"/>
                  </a:cubicBezTo>
                  <a:cubicBezTo>
                    <a:pt x="4040" y="5023"/>
                    <a:pt x="3264" y="1"/>
                    <a:pt x="3264"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5" name="Google Shape;655;p20"/>
            <p:cNvSpPr/>
            <p:nvPr/>
          </p:nvSpPr>
          <p:spPr>
            <a:xfrm>
              <a:off x="8055525" y="1847000"/>
              <a:ext cx="18875" cy="501175"/>
            </a:xfrm>
            <a:custGeom>
              <a:avLst/>
              <a:gdLst/>
              <a:ahLst/>
              <a:cxnLst/>
              <a:rect l="l" t="t" r="r" b="b"/>
              <a:pathLst>
                <a:path w="755" h="20047" extrusionOk="0">
                  <a:moveTo>
                    <a:pt x="377" y="0"/>
                  </a:moveTo>
                  <a:cubicBezTo>
                    <a:pt x="189" y="0"/>
                    <a:pt x="1" y="126"/>
                    <a:pt x="1" y="377"/>
                  </a:cubicBezTo>
                  <a:lnTo>
                    <a:pt x="1" y="19687"/>
                  </a:lnTo>
                  <a:cubicBezTo>
                    <a:pt x="1" y="19927"/>
                    <a:pt x="189" y="20047"/>
                    <a:pt x="377" y="20047"/>
                  </a:cubicBezTo>
                  <a:cubicBezTo>
                    <a:pt x="566" y="20047"/>
                    <a:pt x="754" y="19927"/>
                    <a:pt x="754" y="19687"/>
                  </a:cubicBezTo>
                  <a:lnTo>
                    <a:pt x="754" y="377"/>
                  </a:lnTo>
                  <a:cubicBezTo>
                    <a:pt x="754" y="126"/>
                    <a:pt x="566" y="0"/>
                    <a:pt x="377"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6" name="Google Shape;656;p20"/>
            <p:cNvSpPr/>
            <p:nvPr/>
          </p:nvSpPr>
          <p:spPr>
            <a:xfrm>
              <a:off x="8004175" y="1691500"/>
              <a:ext cx="126600" cy="219450"/>
            </a:xfrm>
            <a:custGeom>
              <a:avLst/>
              <a:gdLst/>
              <a:ahLst/>
              <a:cxnLst/>
              <a:rect l="l" t="t" r="r" b="b"/>
              <a:pathLst>
                <a:path w="5064" h="8778" extrusionOk="0">
                  <a:moveTo>
                    <a:pt x="2864" y="0"/>
                  </a:moveTo>
                  <a:cubicBezTo>
                    <a:pt x="2213" y="0"/>
                    <a:pt x="2055" y="3493"/>
                    <a:pt x="2055" y="3493"/>
                  </a:cubicBezTo>
                  <a:cubicBezTo>
                    <a:pt x="2055" y="3493"/>
                    <a:pt x="1983" y="934"/>
                    <a:pt x="1285" y="934"/>
                  </a:cubicBezTo>
                  <a:cubicBezTo>
                    <a:pt x="1195" y="934"/>
                    <a:pt x="1094" y="977"/>
                    <a:pt x="982" y="1073"/>
                  </a:cubicBezTo>
                  <a:cubicBezTo>
                    <a:pt x="1" y="1918"/>
                    <a:pt x="92" y="7852"/>
                    <a:pt x="1827" y="8651"/>
                  </a:cubicBezTo>
                  <a:lnTo>
                    <a:pt x="1895" y="8674"/>
                  </a:lnTo>
                  <a:cubicBezTo>
                    <a:pt x="2090" y="8744"/>
                    <a:pt x="2272" y="8777"/>
                    <a:pt x="2443" y="8777"/>
                  </a:cubicBezTo>
                  <a:cubicBezTo>
                    <a:pt x="2770" y="8777"/>
                    <a:pt x="3055" y="8656"/>
                    <a:pt x="3310" y="8446"/>
                  </a:cubicBezTo>
                  <a:cubicBezTo>
                    <a:pt x="4178" y="7715"/>
                    <a:pt x="4634" y="6095"/>
                    <a:pt x="4794" y="5228"/>
                  </a:cubicBezTo>
                  <a:cubicBezTo>
                    <a:pt x="4993" y="4031"/>
                    <a:pt x="5064" y="791"/>
                    <a:pt x="4378" y="791"/>
                  </a:cubicBezTo>
                  <a:cubicBezTo>
                    <a:pt x="4358" y="791"/>
                    <a:pt x="4336" y="793"/>
                    <a:pt x="4315" y="799"/>
                  </a:cubicBezTo>
                  <a:cubicBezTo>
                    <a:pt x="3538" y="982"/>
                    <a:pt x="3287" y="3653"/>
                    <a:pt x="3287" y="3653"/>
                  </a:cubicBezTo>
                  <a:cubicBezTo>
                    <a:pt x="3287" y="3653"/>
                    <a:pt x="3538" y="23"/>
                    <a:pt x="2877" y="1"/>
                  </a:cubicBezTo>
                  <a:cubicBezTo>
                    <a:pt x="2872" y="0"/>
                    <a:pt x="2868" y="0"/>
                    <a:pt x="286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57" name="Google Shape;657;p20"/>
            <p:cNvSpPr/>
            <p:nvPr/>
          </p:nvSpPr>
          <p:spPr>
            <a:xfrm>
              <a:off x="8030425" y="1838200"/>
              <a:ext cx="65650" cy="72750"/>
            </a:xfrm>
            <a:custGeom>
              <a:avLst/>
              <a:gdLst/>
              <a:ahLst/>
              <a:cxnLst/>
              <a:rect l="l" t="t" r="r" b="b"/>
              <a:pathLst>
                <a:path w="2626" h="2910" extrusionOk="0">
                  <a:moveTo>
                    <a:pt x="2174" y="1"/>
                  </a:moveTo>
                  <a:cubicBezTo>
                    <a:pt x="1856" y="1"/>
                    <a:pt x="1461" y="478"/>
                    <a:pt x="1461" y="478"/>
                  </a:cubicBezTo>
                  <a:cubicBezTo>
                    <a:pt x="1461" y="478"/>
                    <a:pt x="1121" y="6"/>
                    <a:pt x="768" y="6"/>
                  </a:cubicBezTo>
                  <a:cubicBezTo>
                    <a:pt x="612" y="6"/>
                    <a:pt x="453" y="98"/>
                    <a:pt x="320" y="364"/>
                  </a:cubicBezTo>
                  <a:cubicBezTo>
                    <a:pt x="1" y="1026"/>
                    <a:pt x="480" y="2190"/>
                    <a:pt x="777" y="2783"/>
                  </a:cubicBezTo>
                  <a:lnTo>
                    <a:pt x="845" y="2806"/>
                  </a:lnTo>
                  <a:cubicBezTo>
                    <a:pt x="1040" y="2876"/>
                    <a:pt x="1222" y="2909"/>
                    <a:pt x="1393" y="2909"/>
                  </a:cubicBezTo>
                  <a:cubicBezTo>
                    <a:pt x="1720" y="2909"/>
                    <a:pt x="2005" y="2788"/>
                    <a:pt x="2260" y="2578"/>
                  </a:cubicBezTo>
                  <a:cubicBezTo>
                    <a:pt x="2443" y="2099"/>
                    <a:pt x="2625" y="1414"/>
                    <a:pt x="2557" y="661"/>
                  </a:cubicBezTo>
                  <a:cubicBezTo>
                    <a:pt x="2515" y="160"/>
                    <a:pt x="2357" y="1"/>
                    <a:pt x="2174"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58" name="Google Shape;658;p20"/>
          <p:cNvGrpSpPr/>
          <p:nvPr/>
        </p:nvGrpSpPr>
        <p:grpSpPr>
          <a:xfrm flipH="1">
            <a:off x="146787" y="3947180"/>
            <a:ext cx="552864" cy="2591181"/>
            <a:chOff x="8547425" y="1163775"/>
            <a:chExt cx="237975" cy="1115350"/>
          </a:xfrm>
        </p:grpSpPr>
        <p:sp>
          <p:nvSpPr>
            <p:cNvPr id="659" name="Google Shape;659;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0" name="Google Shape;660;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1" name="Google Shape;661;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2" name="Google Shape;662;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3" name="Google Shape;663;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4" name="Google Shape;664;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65" name="Google Shape;665;p20"/>
          <p:cNvGrpSpPr/>
          <p:nvPr/>
        </p:nvGrpSpPr>
        <p:grpSpPr>
          <a:xfrm flipH="1">
            <a:off x="1419608" y="4380137"/>
            <a:ext cx="458403" cy="2148313"/>
            <a:chOff x="8547425" y="1163775"/>
            <a:chExt cx="237975" cy="1115350"/>
          </a:xfrm>
        </p:grpSpPr>
        <p:sp>
          <p:nvSpPr>
            <p:cNvPr id="666" name="Google Shape;666;p20"/>
            <p:cNvSpPr/>
            <p:nvPr/>
          </p:nvSpPr>
          <p:spPr>
            <a:xfrm>
              <a:off x="8656975" y="1378500"/>
              <a:ext cx="19425" cy="900625"/>
            </a:xfrm>
            <a:custGeom>
              <a:avLst/>
              <a:gdLst/>
              <a:ahLst/>
              <a:cxnLst/>
              <a:rect l="l" t="t" r="r" b="b"/>
              <a:pathLst>
                <a:path w="777" h="36025" extrusionOk="0">
                  <a:moveTo>
                    <a:pt x="389" y="1"/>
                  </a:moveTo>
                  <a:cubicBezTo>
                    <a:pt x="195" y="1"/>
                    <a:pt x="1" y="126"/>
                    <a:pt x="1" y="377"/>
                  </a:cubicBezTo>
                  <a:lnTo>
                    <a:pt x="1" y="28772"/>
                  </a:lnTo>
                  <a:lnTo>
                    <a:pt x="1" y="35665"/>
                  </a:lnTo>
                  <a:cubicBezTo>
                    <a:pt x="1" y="35905"/>
                    <a:pt x="195" y="36025"/>
                    <a:pt x="389" y="36025"/>
                  </a:cubicBezTo>
                  <a:cubicBezTo>
                    <a:pt x="583" y="36025"/>
                    <a:pt x="777" y="35905"/>
                    <a:pt x="777" y="35665"/>
                  </a:cubicBezTo>
                  <a:lnTo>
                    <a:pt x="777" y="7271"/>
                  </a:lnTo>
                  <a:lnTo>
                    <a:pt x="777" y="377"/>
                  </a:lnTo>
                  <a:cubicBezTo>
                    <a:pt x="777" y="126"/>
                    <a:pt x="583" y="1"/>
                    <a:pt x="389"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7" name="Google Shape;667;p20"/>
            <p:cNvSpPr/>
            <p:nvPr/>
          </p:nvSpPr>
          <p:spPr>
            <a:xfrm>
              <a:off x="8547425" y="1759400"/>
              <a:ext cx="124975" cy="248825"/>
            </a:xfrm>
            <a:custGeom>
              <a:avLst/>
              <a:gdLst/>
              <a:ahLst/>
              <a:cxnLst/>
              <a:rect l="l" t="t" r="r" b="b"/>
              <a:pathLst>
                <a:path w="4999" h="9953" extrusionOk="0">
                  <a:moveTo>
                    <a:pt x="936" y="1"/>
                  </a:moveTo>
                  <a:lnTo>
                    <a:pt x="936" y="1"/>
                  </a:lnTo>
                  <a:cubicBezTo>
                    <a:pt x="936" y="1"/>
                    <a:pt x="0" y="6255"/>
                    <a:pt x="4634" y="9953"/>
                  </a:cubicBezTo>
                  <a:cubicBezTo>
                    <a:pt x="4634" y="9953"/>
                    <a:pt x="4999" y="3014"/>
                    <a:pt x="936"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8" name="Google Shape;668;p20"/>
            <p:cNvSpPr/>
            <p:nvPr/>
          </p:nvSpPr>
          <p:spPr>
            <a:xfrm>
              <a:off x="8656975" y="1502625"/>
              <a:ext cx="125000" cy="248825"/>
            </a:xfrm>
            <a:custGeom>
              <a:avLst/>
              <a:gdLst/>
              <a:ahLst/>
              <a:cxnLst/>
              <a:rect l="l" t="t" r="r" b="b"/>
              <a:pathLst>
                <a:path w="5000" h="9953" extrusionOk="0">
                  <a:moveTo>
                    <a:pt x="4064" y="0"/>
                  </a:moveTo>
                  <a:lnTo>
                    <a:pt x="4064" y="0"/>
                  </a:lnTo>
                  <a:cubicBezTo>
                    <a:pt x="1" y="3013"/>
                    <a:pt x="366" y="9952"/>
                    <a:pt x="366" y="9952"/>
                  </a:cubicBezTo>
                  <a:cubicBezTo>
                    <a:pt x="4999" y="6255"/>
                    <a:pt x="4064" y="1"/>
                    <a:pt x="4064"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69" name="Google Shape;669;p20"/>
            <p:cNvSpPr/>
            <p:nvPr/>
          </p:nvSpPr>
          <p:spPr>
            <a:xfrm>
              <a:off x="8660400" y="1858125"/>
              <a:ext cx="125000" cy="248825"/>
            </a:xfrm>
            <a:custGeom>
              <a:avLst/>
              <a:gdLst/>
              <a:ahLst/>
              <a:cxnLst/>
              <a:rect l="l" t="t" r="r" b="b"/>
              <a:pathLst>
                <a:path w="5000" h="9953" extrusionOk="0">
                  <a:moveTo>
                    <a:pt x="4041" y="1"/>
                  </a:moveTo>
                  <a:lnTo>
                    <a:pt x="4041" y="1"/>
                  </a:lnTo>
                  <a:cubicBezTo>
                    <a:pt x="1" y="2991"/>
                    <a:pt x="343" y="9952"/>
                    <a:pt x="343" y="9952"/>
                  </a:cubicBezTo>
                  <a:cubicBezTo>
                    <a:pt x="4999" y="6232"/>
                    <a:pt x="4041" y="1"/>
                    <a:pt x="4041"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0" name="Google Shape;670;p20"/>
            <p:cNvSpPr/>
            <p:nvPr/>
          </p:nvSpPr>
          <p:spPr>
            <a:xfrm>
              <a:off x="8578800" y="1163775"/>
              <a:ext cx="160375" cy="281775"/>
            </a:xfrm>
            <a:custGeom>
              <a:avLst/>
              <a:gdLst/>
              <a:ahLst/>
              <a:cxnLst/>
              <a:rect l="l" t="t" r="r" b="b"/>
              <a:pathLst>
                <a:path w="6415" h="11271" extrusionOk="0">
                  <a:moveTo>
                    <a:pt x="3248" y="1"/>
                  </a:moveTo>
                  <a:cubicBezTo>
                    <a:pt x="2451" y="1"/>
                    <a:pt x="2238" y="4926"/>
                    <a:pt x="2238" y="4926"/>
                  </a:cubicBezTo>
                  <a:cubicBezTo>
                    <a:pt x="2238" y="4926"/>
                    <a:pt x="1714" y="2287"/>
                    <a:pt x="988" y="2287"/>
                  </a:cubicBezTo>
                  <a:cubicBezTo>
                    <a:pt x="926" y="2287"/>
                    <a:pt x="864" y="2306"/>
                    <a:pt x="800" y="2347"/>
                  </a:cubicBezTo>
                  <a:cubicBezTo>
                    <a:pt x="1" y="2872"/>
                    <a:pt x="275" y="6730"/>
                    <a:pt x="754" y="8533"/>
                  </a:cubicBezTo>
                  <a:cubicBezTo>
                    <a:pt x="1096" y="9811"/>
                    <a:pt x="1507" y="10519"/>
                    <a:pt x="2169" y="10907"/>
                  </a:cubicBezTo>
                  <a:cubicBezTo>
                    <a:pt x="2443" y="11066"/>
                    <a:pt x="2762" y="11181"/>
                    <a:pt x="3128" y="11249"/>
                  </a:cubicBezTo>
                  <a:cubicBezTo>
                    <a:pt x="3216" y="11264"/>
                    <a:pt x="3305" y="11271"/>
                    <a:pt x="3393" y="11271"/>
                  </a:cubicBezTo>
                  <a:cubicBezTo>
                    <a:pt x="3986" y="11271"/>
                    <a:pt x="4562" y="10947"/>
                    <a:pt x="4999" y="10450"/>
                  </a:cubicBezTo>
                  <a:cubicBezTo>
                    <a:pt x="5479" y="9902"/>
                    <a:pt x="5821" y="9172"/>
                    <a:pt x="5890" y="8396"/>
                  </a:cubicBezTo>
                  <a:cubicBezTo>
                    <a:pt x="6027" y="6775"/>
                    <a:pt x="6415" y="3306"/>
                    <a:pt x="5456" y="2918"/>
                  </a:cubicBezTo>
                  <a:cubicBezTo>
                    <a:pt x="5390" y="2892"/>
                    <a:pt x="5327" y="2880"/>
                    <a:pt x="5267" y="2880"/>
                  </a:cubicBezTo>
                  <a:cubicBezTo>
                    <a:pt x="4467" y="2880"/>
                    <a:pt x="4132" y="4972"/>
                    <a:pt x="4132" y="4972"/>
                  </a:cubicBezTo>
                  <a:cubicBezTo>
                    <a:pt x="4132" y="4972"/>
                    <a:pt x="4178" y="407"/>
                    <a:pt x="3333" y="19"/>
                  </a:cubicBezTo>
                  <a:cubicBezTo>
                    <a:pt x="3304" y="7"/>
                    <a:pt x="3276" y="1"/>
                    <a:pt x="3248"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1" name="Google Shape;671;p20"/>
            <p:cNvSpPr/>
            <p:nvPr/>
          </p:nvSpPr>
          <p:spPr>
            <a:xfrm>
              <a:off x="8619325" y="1357050"/>
              <a:ext cx="86750" cy="88500"/>
            </a:xfrm>
            <a:custGeom>
              <a:avLst/>
              <a:gdLst/>
              <a:ahLst/>
              <a:cxnLst/>
              <a:rect l="l" t="t" r="r" b="b"/>
              <a:pathLst>
                <a:path w="3470" h="3540" extrusionOk="0">
                  <a:moveTo>
                    <a:pt x="1110" y="0"/>
                  </a:moveTo>
                  <a:cubicBezTo>
                    <a:pt x="749" y="0"/>
                    <a:pt x="367" y="367"/>
                    <a:pt x="183" y="1190"/>
                  </a:cubicBezTo>
                  <a:cubicBezTo>
                    <a:pt x="0" y="1943"/>
                    <a:pt x="251" y="2673"/>
                    <a:pt x="548" y="3176"/>
                  </a:cubicBezTo>
                  <a:cubicBezTo>
                    <a:pt x="822" y="3335"/>
                    <a:pt x="1141" y="3450"/>
                    <a:pt x="1507" y="3518"/>
                  </a:cubicBezTo>
                  <a:cubicBezTo>
                    <a:pt x="1595" y="3533"/>
                    <a:pt x="1684" y="3540"/>
                    <a:pt x="1772" y="3540"/>
                  </a:cubicBezTo>
                  <a:cubicBezTo>
                    <a:pt x="2365" y="3540"/>
                    <a:pt x="2941" y="3216"/>
                    <a:pt x="3378" y="2719"/>
                  </a:cubicBezTo>
                  <a:cubicBezTo>
                    <a:pt x="3470" y="1920"/>
                    <a:pt x="3333" y="1076"/>
                    <a:pt x="3036" y="482"/>
                  </a:cubicBezTo>
                  <a:cubicBezTo>
                    <a:pt x="2887" y="184"/>
                    <a:pt x="2727" y="77"/>
                    <a:pt x="2574" y="77"/>
                  </a:cubicBezTo>
                  <a:cubicBezTo>
                    <a:pt x="2188" y="77"/>
                    <a:pt x="1849" y="756"/>
                    <a:pt x="1849" y="756"/>
                  </a:cubicBezTo>
                  <a:cubicBezTo>
                    <a:pt x="1712" y="271"/>
                    <a:pt x="1419" y="0"/>
                    <a:pt x="111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72" name="Google Shape;672;p20"/>
          <p:cNvGrpSpPr/>
          <p:nvPr/>
        </p:nvGrpSpPr>
        <p:grpSpPr>
          <a:xfrm flipH="1">
            <a:off x="-29203" y="5394834"/>
            <a:ext cx="12265372" cy="1690876"/>
            <a:chOff x="-21903" y="3893725"/>
            <a:chExt cx="9199029" cy="1268157"/>
          </a:xfrm>
        </p:grpSpPr>
        <p:sp>
          <p:nvSpPr>
            <p:cNvPr id="673" name="Google Shape;673;p20"/>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4" name="Google Shape;674;p20"/>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5" name="Google Shape;675;p20"/>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676" name="Google Shape;676;p20"/>
          <p:cNvSpPr/>
          <p:nvPr/>
        </p:nvSpPr>
        <p:spPr>
          <a:xfrm>
            <a:off x="-487783" y="2047384"/>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77" name="Google Shape;677;p20"/>
          <p:cNvSpPr/>
          <p:nvPr/>
        </p:nvSpPr>
        <p:spPr>
          <a:xfrm>
            <a:off x="9981284" y="1722618"/>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9883132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693"/>
        <p:cNvGrpSpPr/>
        <p:nvPr/>
      </p:nvGrpSpPr>
      <p:grpSpPr>
        <a:xfrm>
          <a:off x="0" y="0"/>
          <a:ext cx="0" cy="0"/>
          <a:chOff x="0" y="0"/>
          <a:chExt cx="0" cy="0"/>
        </a:xfrm>
      </p:grpSpPr>
      <p:grpSp>
        <p:nvGrpSpPr>
          <p:cNvPr id="694" name="Google Shape;694;p22"/>
          <p:cNvGrpSpPr/>
          <p:nvPr/>
        </p:nvGrpSpPr>
        <p:grpSpPr>
          <a:xfrm>
            <a:off x="0" y="5689036"/>
            <a:ext cx="12192000" cy="768387"/>
            <a:chOff x="0" y="4571577"/>
            <a:chExt cx="9144000" cy="576290"/>
          </a:xfrm>
        </p:grpSpPr>
        <p:sp>
          <p:nvSpPr>
            <p:cNvPr id="695" name="Google Shape;695;p22"/>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6" name="Google Shape;696;p22"/>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7" name="Google Shape;697;p22"/>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8" name="Google Shape;698;p22"/>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9" name="Google Shape;699;p22"/>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0" name="Google Shape;700;p22"/>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1" name="Google Shape;701;p22"/>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2" name="Google Shape;702;p22"/>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3" name="Google Shape;703;p22"/>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04" name="Google Shape;704;p22"/>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705" name="Google Shape;705;p22"/>
          <p:cNvSpPr txBox="1">
            <a:spLocks noGrp="1"/>
          </p:cNvSpPr>
          <p:nvPr>
            <p:ph type="title"/>
          </p:nvPr>
        </p:nvSpPr>
        <p:spPr>
          <a:xfrm>
            <a:off x="1250267"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06" name="Google Shape;706;p22"/>
          <p:cNvSpPr txBox="1">
            <a:spLocks noGrp="1"/>
          </p:cNvSpPr>
          <p:nvPr>
            <p:ph type="subTitle" idx="1"/>
          </p:nvPr>
        </p:nvSpPr>
        <p:spPr>
          <a:xfrm>
            <a:off x="1250267"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707" name="Google Shape;707;p22"/>
          <p:cNvSpPr txBox="1">
            <a:spLocks noGrp="1"/>
          </p:cNvSpPr>
          <p:nvPr>
            <p:ph type="title" idx="2"/>
          </p:nvPr>
        </p:nvSpPr>
        <p:spPr>
          <a:xfrm>
            <a:off x="4645892"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08" name="Google Shape;708;p22"/>
          <p:cNvSpPr txBox="1">
            <a:spLocks noGrp="1"/>
          </p:cNvSpPr>
          <p:nvPr>
            <p:ph type="subTitle" idx="3"/>
          </p:nvPr>
        </p:nvSpPr>
        <p:spPr>
          <a:xfrm>
            <a:off x="4645895"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709" name="Google Shape;709;p22"/>
          <p:cNvSpPr txBox="1">
            <a:spLocks noGrp="1"/>
          </p:cNvSpPr>
          <p:nvPr>
            <p:ph type="title" idx="4"/>
          </p:nvPr>
        </p:nvSpPr>
        <p:spPr>
          <a:xfrm>
            <a:off x="8041528" y="3557017"/>
            <a:ext cx="2900400" cy="70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710" name="Google Shape;710;p22"/>
          <p:cNvSpPr txBox="1">
            <a:spLocks noGrp="1"/>
          </p:cNvSpPr>
          <p:nvPr>
            <p:ph type="subTitle" idx="5"/>
          </p:nvPr>
        </p:nvSpPr>
        <p:spPr>
          <a:xfrm>
            <a:off x="8041532" y="4082584"/>
            <a:ext cx="2900400" cy="115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711" name="Google Shape;711;p22"/>
          <p:cNvGrpSpPr/>
          <p:nvPr/>
        </p:nvGrpSpPr>
        <p:grpSpPr>
          <a:xfrm>
            <a:off x="0" y="5680700"/>
            <a:ext cx="12192000" cy="1183117"/>
            <a:chOff x="0" y="4260525"/>
            <a:chExt cx="9144000" cy="887338"/>
          </a:xfrm>
        </p:grpSpPr>
        <p:sp>
          <p:nvSpPr>
            <p:cNvPr id="712" name="Google Shape;712;p22"/>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3" name="Google Shape;713;p22"/>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4" name="Google Shape;714;p22"/>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5" name="Google Shape;715;p22"/>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6" name="Google Shape;716;p22"/>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7" name="Google Shape;717;p22"/>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8" name="Google Shape;718;p22"/>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19" name="Google Shape;719;p22"/>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0" name="Google Shape;720;p22"/>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1" name="Google Shape;721;p22"/>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22" name="Google Shape;722;p22"/>
          <p:cNvGrpSpPr/>
          <p:nvPr/>
        </p:nvGrpSpPr>
        <p:grpSpPr>
          <a:xfrm flipH="1">
            <a:off x="10199695" y="5578790"/>
            <a:ext cx="1031791" cy="1320868"/>
            <a:chOff x="4376621" y="3930330"/>
            <a:chExt cx="1138339" cy="1457482"/>
          </a:xfrm>
        </p:grpSpPr>
        <p:sp>
          <p:nvSpPr>
            <p:cNvPr id="723" name="Google Shape;723;p22"/>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4" name="Google Shape;724;p22"/>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5" name="Google Shape;725;p22"/>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26" name="Google Shape;726;p22"/>
          <p:cNvGrpSpPr/>
          <p:nvPr/>
        </p:nvGrpSpPr>
        <p:grpSpPr>
          <a:xfrm flipH="1">
            <a:off x="10893842" y="5476885"/>
            <a:ext cx="856257" cy="1478267"/>
            <a:chOff x="3804453" y="3817886"/>
            <a:chExt cx="944680" cy="1631161"/>
          </a:xfrm>
        </p:grpSpPr>
        <p:sp>
          <p:nvSpPr>
            <p:cNvPr id="727" name="Google Shape;727;p22"/>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8" name="Google Shape;728;p22"/>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29" name="Google Shape;729;p22"/>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0" name="Google Shape;730;p22"/>
          <p:cNvGrpSpPr/>
          <p:nvPr/>
        </p:nvGrpSpPr>
        <p:grpSpPr>
          <a:xfrm>
            <a:off x="1084542" y="5634307"/>
            <a:ext cx="1031791" cy="1320868"/>
            <a:chOff x="4376621" y="3930330"/>
            <a:chExt cx="1138339" cy="1457482"/>
          </a:xfrm>
        </p:grpSpPr>
        <p:sp>
          <p:nvSpPr>
            <p:cNvPr id="731" name="Google Shape;731;p22"/>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2" name="Google Shape;732;p22"/>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3" name="Google Shape;733;p22"/>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4" name="Google Shape;734;p22"/>
          <p:cNvGrpSpPr/>
          <p:nvPr/>
        </p:nvGrpSpPr>
        <p:grpSpPr>
          <a:xfrm>
            <a:off x="574262" y="5398819"/>
            <a:ext cx="856257" cy="1478267"/>
            <a:chOff x="3804453" y="3817886"/>
            <a:chExt cx="944680" cy="1631161"/>
          </a:xfrm>
        </p:grpSpPr>
        <p:sp>
          <p:nvSpPr>
            <p:cNvPr id="735" name="Google Shape;735;p22"/>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6" name="Google Shape;736;p22"/>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37" name="Google Shape;737;p22"/>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38" name="Google Shape;738;p22"/>
          <p:cNvGrpSpPr/>
          <p:nvPr/>
        </p:nvGrpSpPr>
        <p:grpSpPr>
          <a:xfrm>
            <a:off x="11265374" y="2488667"/>
            <a:ext cx="1106133" cy="3528367"/>
            <a:chOff x="8449030" y="1866500"/>
            <a:chExt cx="829600" cy="2646275"/>
          </a:xfrm>
        </p:grpSpPr>
        <p:sp>
          <p:nvSpPr>
            <p:cNvPr id="739" name="Google Shape;739;p22"/>
            <p:cNvSpPr/>
            <p:nvPr/>
          </p:nvSpPr>
          <p:spPr>
            <a:xfrm>
              <a:off x="8449030" y="1866500"/>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0" name="Google Shape;740;p22"/>
            <p:cNvSpPr/>
            <p:nvPr/>
          </p:nvSpPr>
          <p:spPr>
            <a:xfrm>
              <a:off x="8556180" y="1952550"/>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1" name="Google Shape;741;p22"/>
            <p:cNvSpPr/>
            <p:nvPr/>
          </p:nvSpPr>
          <p:spPr>
            <a:xfrm>
              <a:off x="8916930" y="2499925"/>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2" name="Google Shape;742;p22"/>
            <p:cNvSpPr/>
            <p:nvPr/>
          </p:nvSpPr>
          <p:spPr>
            <a:xfrm>
              <a:off x="8844155" y="2702700"/>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3" name="Google Shape;743;p22"/>
            <p:cNvSpPr/>
            <p:nvPr/>
          </p:nvSpPr>
          <p:spPr>
            <a:xfrm>
              <a:off x="8860455" y="3360325"/>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4" name="Google Shape;744;p22"/>
            <p:cNvSpPr/>
            <p:nvPr/>
          </p:nvSpPr>
          <p:spPr>
            <a:xfrm>
              <a:off x="8824655" y="3813125"/>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5" name="Google Shape;745;p22"/>
            <p:cNvSpPr/>
            <p:nvPr/>
          </p:nvSpPr>
          <p:spPr>
            <a:xfrm>
              <a:off x="8826405" y="4118975"/>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6" name="Google Shape;746;p22"/>
            <p:cNvSpPr/>
            <p:nvPr/>
          </p:nvSpPr>
          <p:spPr>
            <a:xfrm>
              <a:off x="8885755" y="2468250"/>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47" name="Google Shape;747;p22"/>
            <p:cNvSpPr/>
            <p:nvPr/>
          </p:nvSpPr>
          <p:spPr>
            <a:xfrm>
              <a:off x="8829980" y="3331050"/>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48" name="Google Shape;748;p22"/>
          <p:cNvGrpSpPr/>
          <p:nvPr/>
        </p:nvGrpSpPr>
        <p:grpSpPr>
          <a:xfrm>
            <a:off x="10737373" y="5702234"/>
            <a:ext cx="1498800" cy="1136033"/>
            <a:chOff x="8053030" y="4276675"/>
            <a:chExt cx="1124100" cy="852025"/>
          </a:xfrm>
        </p:grpSpPr>
        <p:sp>
          <p:nvSpPr>
            <p:cNvPr id="749" name="Google Shape;749;p22"/>
            <p:cNvSpPr/>
            <p:nvPr/>
          </p:nvSpPr>
          <p:spPr>
            <a:xfrm>
              <a:off x="8053030" y="4276675"/>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0" name="Google Shape;750;p22"/>
            <p:cNvSpPr/>
            <p:nvPr/>
          </p:nvSpPr>
          <p:spPr>
            <a:xfrm>
              <a:off x="8187130" y="4363075"/>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1" name="Google Shape;751;p22"/>
            <p:cNvSpPr/>
            <p:nvPr/>
          </p:nvSpPr>
          <p:spPr>
            <a:xfrm>
              <a:off x="8886305" y="4563625"/>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52" name="Google Shape;752;p22"/>
          <p:cNvGrpSpPr/>
          <p:nvPr/>
        </p:nvGrpSpPr>
        <p:grpSpPr>
          <a:xfrm>
            <a:off x="-227060" y="2716367"/>
            <a:ext cx="1106133" cy="3528367"/>
            <a:chOff x="-170295" y="1808675"/>
            <a:chExt cx="829600" cy="2646275"/>
          </a:xfrm>
        </p:grpSpPr>
        <p:sp>
          <p:nvSpPr>
            <p:cNvPr id="753" name="Google Shape;753;p22"/>
            <p:cNvSpPr/>
            <p:nvPr/>
          </p:nvSpPr>
          <p:spPr>
            <a:xfrm flipH="1">
              <a:off x="-170295" y="1808675"/>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4" name="Google Shape;754;p22"/>
            <p:cNvSpPr/>
            <p:nvPr/>
          </p:nvSpPr>
          <p:spPr>
            <a:xfrm flipH="1">
              <a:off x="-170295" y="1894725"/>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5" name="Google Shape;755;p22"/>
            <p:cNvSpPr/>
            <p:nvPr/>
          </p:nvSpPr>
          <p:spPr>
            <a:xfrm flipH="1">
              <a:off x="-71420" y="2442100"/>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6" name="Google Shape;756;p22"/>
            <p:cNvSpPr/>
            <p:nvPr/>
          </p:nvSpPr>
          <p:spPr>
            <a:xfrm flipH="1">
              <a:off x="-56570" y="2644875"/>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7" name="Google Shape;757;p22"/>
            <p:cNvSpPr/>
            <p:nvPr/>
          </p:nvSpPr>
          <p:spPr>
            <a:xfrm flipH="1">
              <a:off x="-36445" y="3302500"/>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8" name="Google Shape;758;p22"/>
            <p:cNvSpPr/>
            <p:nvPr/>
          </p:nvSpPr>
          <p:spPr>
            <a:xfrm flipH="1">
              <a:off x="2405" y="3755300"/>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59" name="Google Shape;759;p22"/>
            <p:cNvSpPr/>
            <p:nvPr/>
          </p:nvSpPr>
          <p:spPr>
            <a:xfrm flipH="1">
              <a:off x="-2195" y="4061150"/>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0" name="Google Shape;760;p22"/>
            <p:cNvSpPr/>
            <p:nvPr/>
          </p:nvSpPr>
          <p:spPr>
            <a:xfrm flipH="1">
              <a:off x="127330" y="2410425"/>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1" name="Google Shape;761;p22"/>
            <p:cNvSpPr/>
            <p:nvPr/>
          </p:nvSpPr>
          <p:spPr>
            <a:xfrm flipH="1">
              <a:off x="183080" y="3273225"/>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762" name="Google Shape;762;p22"/>
          <p:cNvGrpSpPr/>
          <p:nvPr/>
        </p:nvGrpSpPr>
        <p:grpSpPr>
          <a:xfrm>
            <a:off x="-91727" y="5726734"/>
            <a:ext cx="1498800" cy="1136033"/>
            <a:chOff x="-68795" y="4218850"/>
            <a:chExt cx="1124100" cy="852025"/>
          </a:xfrm>
        </p:grpSpPr>
        <p:sp>
          <p:nvSpPr>
            <p:cNvPr id="763" name="Google Shape;763;p22"/>
            <p:cNvSpPr/>
            <p:nvPr/>
          </p:nvSpPr>
          <p:spPr>
            <a:xfrm flipH="1">
              <a:off x="-68795" y="4218850"/>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4" name="Google Shape;764;p22"/>
            <p:cNvSpPr/>
            <p:nvPr/>
          </p:nvSpPr>
          <p:spPr>
            <a:xfrm flipH="1">
              <a:off x="-61270" y="4305250"/>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5" name="Google Shape;765;p22"/>
            <p:cNvSpPr/>
            <p:nvPr/>
          </p:nvSpPr>
          <p:spPr>
            <a:xfrm flipH="1">
              <a:off x="-14920" y="4505800"/>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766" name="Google Shape;766;p22"/>
          <p:cNvSpPr/>
          <p:nvPr/>
        </p:nvSpPr>
        <p:spPr>
          <a:xfrm>
            <a:off x="1705534" y="7477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7" name="Google Shape;767;p22"/>
          <p:cNvSpPr/>
          <p:nvPr/>
        </p:nvSpPr>
        <p:spPr>
          <a:xfrm>
            <a:off x="9903500" y="5534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8" name="Google Shape;768;p22"/>
          <p:cNvSpPr/>
          <p:nvPr/>
        </p:nvSpPr>
        <p:spPr>
          <a:xfrm>
            <a:off x="-348167"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69" name="Google Shape;769;p22"/>
          <p:cNvSpPr/>
          <p:nvPr/>
        </p:nvSpPr>
        <p:spPr>
          <a:xfrm>
            <a:off x="7801390" y="-3318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770" name="Google Shape;770;p22"/>
          <p:cNvSpPr txBox="1">
            <a:spLocks noGrp="1"/>
          </p:cNvSpPr>
          <p:nvPr>
            <p:ph type="title" idx="6"/>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9447429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810"/>
        <p:cNvGrpSpPr/>
        <p:nvPr/>
      </p:nvGrpSpPr>
      <p:grpSpPr>
        <a:xfrm>
          <a:off x="0" y="0"/>
          <a:ext cx="0" cy="0"/>
          <a:chOff x="0" y="0"/>
          <a:chExt cx="0" cy="0"/>
        </a:xfrm>
      </p:grpSpPr>
      <p:grpSp>
        <p:nvGrpSpPr>
          <p:cNvPr id="811" name="Google Shape;811;p24"/>
          <p:cNvGrpSpPr/>
          <p:nvPr/>
        </p:nvGrpSpPr>
        <p:grpSpPr>
          <a:xfrm flipH="1">
            <a:off x="428576" y="4144201"/>
            <a:ext cx="939192" cy="2411283"/>
            <a:chOff x="8049528" y="81447"/>
            <a:chExt cx="1266668" cy="3252044"/>
          </a:xfrm>
        </p:grpSpPr>
        <p:sp>
          <p:nvSpPr>
            <p:cNvPr id="812" name="Google Shape;812;p24"/>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3" name="Google Shape;813;p24"/>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4" name="Google Shape;814;p24"/>
            <p:cNvSpPr/>
            <p:nvPr/>
          </p:nvSpPr>
          <p:spPr>
            <a:xfrm>
              <a:off x="8049528" y="1875090"/>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5" name="Google Shape;815;p24"/>
            <p:cNvSpPr/>
            <p:nvPr/>
          </p:nvSpPr>
          <p:spPr>
            <a:xfrm>
              <a:off x="8591877" y="252059"/>
              <a:ext cx="38572" cy="308143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6" name="Google Shape;816;p24"/>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7" name="Google Shape;817;p24"/>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8" name="Google Shape;818;p24"/>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19" name="Google Shape;819;p24"/>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0" name="Google Shape;820;p24"/>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821" name="Google Shape;821;p24"/>
          <p:cNvGrpSpPr/>
          <p:nvPr/>
        </p:nvGrpSpPr>
        <p:grpSpPr>
          <a:xfrm>
            <a:off x="10644752" y="1524495"/>
            <a:ext cx="1351395" cy="4803085"/>
            <a:chOff x="8063667" y="81447"/>
            <a:chExt cx="1252529" cy="4451698"/>
          </a:xfrm>
        </p:grpSpPr>
        <p:sp>
          <p:nvSpPr>
            <p:cNvPr id="822" name="Google Shape;822;p24"/>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3" name="Google Shape;823;p24"/>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4" name="Google Shape;824;p24"/>
            <p:cNvSpPr/>
            <p:nvPr/>
          </p:nvSpPr>
          <p:spPr>
            <a:xfrm>
              <a:off x="8063667" y="18825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5" name="Google Shape;825;p24"/>
            <p:cNvSpPr/>
            <p:nvPr/>
          </p:nvSpPr>
          <p:spPr>
            <a:xfrm>
              <a:off x="8591885" y="2520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6" name="Google Shape;826;p24"/>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7" name="Google Shape;827;p24"/>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8" name="Google Shape;828;p24"/>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29" name="Google Shape;829;p24"/>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30" name="Google Shape;830;p24"/>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831" name="Google Shape;831;p2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32" name="Google Shape;832;p24"/>
          <p:cNvSpPr txBox="1">
            <a:spLocks noGrp="1"/>
          </p:cNvSpPr>
          <p:nvPr>
            <p:ph type="title" idx="2"/>
          </p:nvPr>
        </p:nvSpPr>
        <p:spPr>
          <a:xfrm>
            <a:off x="3233133" y="19544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3" name="Google Shape;833;p24"/>
          <p:cNvSpPr txBox="1">
            <a:spLocks noGrp="1"/>
          </p:cNvSpPr>
          <p:nvPr>
            <p:ph type="subTitle" idx="1"/>
          </p:nvPr>
        </p:nvSpPr>
        <p:spPr>
          <a:xfrm>
            <a:off x="3233133" y="25702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4" name="Google Shape;834;p24"/>
          <p:cNvSpPr txBox="1">
            <a:spLocks noGrp="1"/>
          </p:cNvSpPr>
          <p:nvPr>
            <p:ph type="title" idx="3"/>
          </p:nvPr>
        </p:nvSpPr>
        <p:spPr>
          <a:xfrm>
            <a:off x="7414444" y="19544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5" name="Google Shape;835;p24"/>
          <p:cNvSpPr txBox="1">
            <a:spLocks noGrp="1"/>
          </p:cNvSpPr>
          <p:nvPr>
            <p:ph type="subTitle" idx="4"/>
          </p:nvPr>
        </p:nvSpPr>
        <p:spPr>
          <a:xfrm>
            <a:off x="7414436" y="25702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6" name="Google Shape;836;p24"/>
          <p:cNvSpPr txBox="1">
            <a:spLocks noGrp="1"/>
          </p:cNvSpPr>
          <p:nvPr>
            <p:ph type="title" idx="5"/>
          </p:nvPr>
        </p:nvSpPr>
        <p:spPr>
          <a:xfrm>
            <a:off x="3233133" y="38656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7" name="Google Shape;837;p24"/>
          <p:cNvSpPr txBox="1">
            <a:spLocks noGrp="1"/>
          </p:cNvSpPr>
          <p:nvPr>
            <p:ph type="subTitle" idx="6"/>
          </p:nvPr>
        </p:nvSpPr>
        <p:spPr>
          <a:xfrm>
            <a:off x="3233133" y="44814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838" name="Google Shape;838;p24"/>
          <p:cNvSpPr txBox="1">
            <a:spLocks noGrp="1"/>
          </p:cNvSpPr>
          <p:nvPr>
            <p:ph type="title" idx="7"/>
          </p:nvPr>
        </p:nvSpPr>
        <p:spPr>
          <a:xfrm>
            <a:off x="7414444" y="3865667"/>
            <a:ext cx="26376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839" name="Google Shape;839;p24"/>
          <p:cNvSpPr txBox="1">
            <a:spLocks noGrp="1"/>
          </p:cNvSpPr>
          <p:nvPr>
            <p:ph type="subTitle" idx="8"/>
          </p:nvPr>
        </p:nvSpPr>
        <p:spPr>
          <a:xfrm>
            <a:off x="7414436" y="4481416"/>
            <a:ext cx="2637600" cy="70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840" name="Google Shape;840;p24"/>
          <p:cNvGrpSpPr/>
          <p:nvPr/>
        </p:nvGrpSpPr>
        <p:grpSpPr>
          <a:xfrm>
            <a:off x="0" y="5790636"/>
            <a:ext cx="12192000" cy="768387"/>
            <a:chOff x="0" y="4571577"/>
            <a:chExt cx="9144000" cy="576290"/>
          </a:xfrm>
        </p:grpSpPr>
        <p:sp>
          <p:nvSpPr>
            <p:cNvPr id="841" name="Google Shape;841;p24"/>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2" name="Google Shape;842;p24"/>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3" name="Google Shape;843;p24"/>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4" name="Google Shape;844;p24"/>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5" name="Google Shape;845;p24"/>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6" name="Google Shape;846;p24"/>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7" name="Google Shape;847;p24"/>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8" name="Google Shape;848;p24"/>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49" name="Google Shape;849;p24"/>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0" name="Google Shape;850;p24"/>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851" name="Google Shape;851;p24"/>
          <p:cNvSpPr/>
          <p:nvPr/>
        </p:nvSpPr>
        <p:spPr>
          <a:xfrm>
            <a:off x="3636" y="-30866"/>
            <a:ext cx="1003939" cy="1673417"/>
          </a:xfrm>
          <a:custGeom>
            <a:avLst/>
            <a:gdLst/>
            <a:ahLst/>
            <a:cxnLst/>
            <a:rect l="l" t="t" r="r" b="b"/>
            <a:pathLst>
              <a:path w="38028" h="63387" extrusionOk="0">
                <a:moveTo>
                  <a:pt x="28646" y="1"/>
                </a:moveTo>
                <a:lnTo>
                  <a:pt x="0" y="617"/>
                </a:lnTo>
                <a:lnTo>
                  <a:pt x="0" y="63386"/>
                </a:lnTo>
                <a:cubicBezTo>
                  <a:pt x="1895" y="53503"/>
                  <a:pt x="19516" y="40059"/>
                  <a:pt x="25108" y="35106"/>
                </a:cubicBezTo>
                <a:cubicBezTo>
                  <a:pt x="30677" y="30176"/>
                  <a:pt x="38027" y="24584"/>
                  <a:pt x="38027" y="14312"/>
                </a:cubicBezTo>
                <a:cubicBezTo>
                  <a:pt x="38027" y="4041"/>
                  <a:pt x="28646" y="1"/>
                  <a:pt x="28646" y="1"/>
                </a:cubicBezTo>
                <a:close/>
              </a:path>
            </a:pathLst>
          </a:custGeom>
          <a:solidFill>
            <a:schemeClr val="lt1"/>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2" name="Google Shape;852;p24"/>
          <p:cNvSpPr/>
          <p:nvPr/>
        </p:nvSpPr>
        <p:spPr>
          <a:xfrm>
            <a:off x="-522866" y="21712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3" name="Google Shape;853;p24"/>
          <p:cNvSpPr/>
          <p:nvPr/>
        </p:nvSpPr>
        <p:spPr>
          <a:xfrm>
            <a:off x="10699934" y="526584"/>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4" name="Google Shape;854;p24"/>
          <p:cNvSpPr/>
          <p:nvPr/>
        </p:nvSpPr>
        <p:spPr>
          <a:xfrm>
            <a:off x="8781157" y="-182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855" name="Google Shape;855;p24"/>
          <p:cNvGrpSpPr/>
          <p:nvPr/>
        </p:nvGrpSpPr>
        <p:grpSpPr>
          <a:xfrm>
            <a:off x="0" y="5883900"/>
            <a:ext cx="12192000" cy="1183117"/>
            <a:chOff x="0" y="4260525"/>
            <a:chExt cx="9144000" cy="887338"/>
          </a:xfrm>
        </p:grpSpPr>
        <p:sp>
          <p:nvSpPr>
            <p:cNvPr id="856" name="Google Shape;856;p24"/>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7" name="Google Shape;857;p24"/>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8" name="Google Shape;858;p24"/>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59" name="Google Shape;859;p24"/>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0" name="Google Shape;860;p24"/>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1" name="Google Shape;861;p24"/>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2" name="Google Shape;862;p24"/>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3" name="Google Shape;863;p24"/>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4" name="Google Shape;864;p24"/>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865" name="Google Shape;865;p24"/>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4948464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898"/>
        <p:cNvGrpSpPr/>
        <p:nvPr/>
      </p:nvGrpSpPr>
      <p:grpSpPr>
        <a:xfrm>
          <a:off x="0" y="0"/>
          <a:ext cx="0" cy="0"/>
          <a:chOff x="0" y="0"/>
          <a:chExt cx="0" cy="0"/>
        </a:xfrm>
      </p:grpSpPr>
      <p:grpSp>
        <p:nvGrpSpPr>
          <p:cNvPr id="899" name="Google Shape;899;p26"/>
          <p:cNvGrpSpPr/>
          <p:nvPr/>
        </p:nvGrpSpPr>
        <p:grpSpPr>
          <a:xfrm>
            <a:off x="-17253" y="5581018"/>
            <a:ext cx="12192000" cy="1183117"/>
            <a:chOff x="0" y="4260525"/>
            <a:chExt cx="9144000" cy="887338"/>
          </a:xfrm>
        </p:grpSpPr>
        <p:sp>
          <p:nvSpPr>
            <p:cNvPr id="900" name="Google Shape;900;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1" name="Google Shape;901;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2" name="Google Shape;902;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3" name="Google Shape;903;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4" name="Google Shape;904;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5" name="Google Shape;905;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6" name="Google Shape;906;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7" name="Google Shape;907;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8" name="Google Shape;908;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09" name="Google Shape;909;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910" name="Google Shape;910;p26"/>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11" name="Google Shape;911;p26"/>
          <p:cNvSpPr txBox="1">
            <a:spLocks noGrp="1"/>
          </p:cNvSpPr>
          <p:nvPr>
            <p:ph type="title" idx="2"/>
          </p:nvPr>
        </p:nvSpPr>
        <p:spPr>
          <a:xfrm>
            <a:off x="1468233"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2" name="Google Shape;912;p26"/>
          <p:cNvSpPr txBox="1">
            <a:spLocks noGrp="1"/>
          </p:cNvSpPr>
          <p:nvPr>
            <p:ph type="subTitle" idx="1"/>
          </p:nvPr>
        </p:nvSpPr>
        <p:spPr>
          <a:xfrm>
            <a:off x="1468233"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3" name="Google Shape;913;p26"/>
          <p:cNvSpPr txBox="1">
            <a:spLocks noGrp="1"/>
          </p:cNvSpPr>
          <p:nvPr>
            <p:ph type="title" idx="3"/>
          </p:nvPr>
        </p:nvSpPr>
        <p:spPr>
          <a:xfrm>
            <a:off x="4758897"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4" name="Google Shape;914;p26"/>
          <p:cNvSpPr txBox="1">
            <a:spLocks noGrp="1"/>
          </p:cNvSpPr>
          <p:nvPr>
            <p:ph type="subTitle" idx="4"/>
          </p:nvPr>
        </p:nvSpPr>
        <p:spPr>
          <a:xfrm>
            <a:off x="4758897"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5" name="Google Shape;915;p26"/>
          <p:cNvSpPr txBox="1">
            <a:spLocks noGrp="1"/>
          </p:cNvSpPr>
          <p:nvPr>
            <p:ph type="title" idx="5"/>
          </p:nvPr>
        </p:nvSpPr>
        <p:spPr>
          <a:xfrm>
            <a:off x="1468233"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6" name="Google Shape;916;p26"/>
          <p:cNvSpPr txBox="1">
            <a:spLocks noGrp="1"/>
          </p:cNvSpPr>
          <p:nvPr>
            <p:ph type="subTitle" idx="6"/>
          </p:nvPr>
        </p:nvSpPr>
        <p:spPr>
          <a:xfrm>
            <a:off x="1468233"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7" name="Google Shape;917;p26"/>
          <p:cNvSpPr txBox="1">
            <a:spLocks noGrp="1"/>
          </p:cNvSpPr>
          <p:nvPr>
            <p:ph type="title" idx="7"/>
          </p:nvPr>
        </p:nvSpPr>
        <p:spPr>
          <a:xfrm>
            <a:off x="4758897"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18" name="Google Shape;918;p26"/>
          <p:cNvSpPr txBox="1">
            <a:spLocks noGrp="1"/>
          </p:cNvSpPr>
          <p:nvPr>
            <p:ph type="subTitle" idx="8"/>
          </p:nvPr>
        </p:nvSpPr>
        <p:spPr>
          <a:xfrm>
            <a:off x="4758897"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19" name="Google Shape;919;p26"/>
          <p:cNvSpPr txBox="1">
            <a:spLocks noGrp="1"/>
          </p:cNvSpPr>
          <p:nvPr>
            <p:ph type="title" idx="9"/>
          </p:nvPr>
        </p:nvSpPr>
        <p:spPr>
          <a:xfrm>
            <a:off x="8075635" y="2408229"/>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20" name="Google Shape;920;p26"/>
          <p:cNvSpPr txBox="1">
            <a:spLocks noGrp="1"/>
          </p:cNvSpPr>
          <p:nvPr>
            <p:ph type="subTitle" idx="13"/>
          </p:nvPr>
        </p:nvSpPr>
        <p:spPr>
          <a:xfrm>
            <a:off x="8075635" y="2897629"/>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921" name="Google Shape;921;p26"/>
          <p:cNvSpPr txBox="1">
            <a:spLocks noGrp="1"/>
          </p:cNvSpPr>
          <p:nvPr>
            <p:ph type="title" idx="14"/>
          </p:nvPr>
        </p:nvSpPr>
        <p:spPr>
          <a:xfrm>
            <a:off x="8075635" y="4607531"/>
            <a:ext cx="2648000" cy="52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3333"/>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922" name="Google Shape;922;p26"/>
          <p:cNvSpPr txBox="1">
            <a:spLocks noGrp="1"/>
          </p:cNvSpPr>
          <p:nvPr>
            <p:ph type="subTitle" idx="15"/>
          </p:nvPr>
        </p:nvSpPr>
        <p:spPr>
          <a:xfrm>
            <a:off x="8075635" y="5096964"/>
            <a:ext cx="2648000" cy="646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67">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grpSp>
        <p:nvGrpSpPr>
          <p:cNvPr id="923" name="Google Shape;923;p26"/>
          <p:cNvGrpSpPr/>
          <p:nvPr/>
        </p:nvGrpSpPr>
        <p:grpSpPr>
          <a:xfrm>
            <a:off x="0" y="5680700"/>
            <a:ext cx="12192000" cy="1183117"/>
            <a:chOff x="0" y="4260525"/>
            <a:chExt cx="9144000" cy="887338"/>
          </a:xfrm>
        </p:grpSpPr>
        <p:sp>
          <p:nvSpPr>
            <p:cNvPr id="924" name="Google Shape;924;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5" name="Google Shape;925;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6" name="Google Shape;926;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7" name="Google Shape;927;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8" name="Google Shape;928;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29" name="Google Shape;929;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0" name="Google Shape;930;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1" name="Google Shape;931;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2" name="Google Shape;932;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3" name="Google Shape;933;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34" name="Google Shape;934;p26"/>
          <p:cNvGrpSpPr/>
          <p:nvPr/>
        </p:nvGrpSpPr>
        <p:grpSpPr>
          <a:xfrm rot="575765">
            <a:off x="-258860" y="4607672"/>
            <a:ext cx="1415003" cy="2127553"/>
            <a:chOff x="3020522" y="3839455"/>
            <a:chExt cx="1061260" cy="1595677"/>
          </a:xfrm>
        </p:grpSpPr>
        <p:sp>
          <p:nvSpPr>
            <p:cNvPr id="935" name="Google Shape;935;p26"/>
            <p:cNvSpPr/>
            <p:nvPr/>
          </p:nvSpPr>
          <p:spPr>
            <a:xfrm>
              <a:off x="3020522" y="3839455"/>
              <a:ext cx="1061260" cy="1595673"/>
            </a:xfrm>
            <a:custGeom>
              <a:avLst/>
              <a:gdLst/>
              <a:ahLst/>
              <a:cxnLst/>
              <a:rect l="l" t="t" r="r" b="b"/>
              <a:pathLst>
                <a:path w="25389" h="38174" extrusionOk="0">
                  <a:moveTo>
                    <a:pt x="11225" y="1"/>
                  </a:moveTo>
                  <a:cubicBezTo>
                    <a:pt x="10430" y="1"/>
                    <a:pt x="9478" y="573"/>
                    <a:pt x="8371" y="1690"/>
                  </a:cubicBezTo>
                  <a:cubicBezTo>
                    <a:pt x="5639" y="4397"/>
                    <a:pt x="6391" y="11089"/>
                    <a:pt x="7319" y="17755"/>
                  </a:cubicBezTo>
                  <a:cubicBezTo>
                    <a:pt x="7562" y="19469"/>
                    <a:pt x="7530" y="20086"/>
                    <a:pt x="7305" y="20086"/>
                  </a:cubicBezTo>
                  <a:cubicBezTo>
                    <a:pt x="6725" y="20086"/>
                    <a:pt x="4864" y="15986"/>
                    <a:pt x="3150" y="15986"/>
                  </a:cubicBezTo>
                  <a:cubicBezTo>
                    <a:pt x="2932" y="15986"/>
                    <a:pt x="2717" y="16052"/>
                    <a:pt x="2506" y="16201"/>
                  </a:cubicBezTo>
                  <a:cubicBezTo>
                    <a:pt x="0" y="17981"/>
                    <a:pt x="1479" y="21941"/>
                    <a:pt x="3559" y="23294"/>
                  </a:cubicBezTo>
                  <a:cubicBezTo>
                    <a:pt x="5639" y="24648"/>
                    <a:pt x="7018" y="26327"/>
                    <a:pt x="5765" y="27379"/>
                  </a:cubicBezTo>
                  <a:cubicBezTo>
                    <a:pt x="5599" y="27515"/>
                    <a:pt x="5432" y="27571"/>
                    <a:pt x="5264" y="27571"/>
                  </a:cubicBezTo>
                  <a:cubicBezTo>
                    <a:pt x="4443" y="27571"/>
                    <a:pt x="3597" y="26239"/>
                    <a:pt x="2852" y="26239"/>
                  </a:cubicBezTo>
                  <a:cubicBezTo>
                    <a:pt x="2589" y="26239"/>
                    <a:pt x="2338" y="26405"/>
                    <a:pt x="2105" y="26853"/>
                  </a:cubicBezTo>
                  <a:cubicBezTo>
                    <a:pt x="1278" y="28382"/>
                    <a:pt x="2306" y="32091"/>
                    <a:pt x="6491" y="34773"/>
                  </a:cubicBezTo>
                  <a:cubicBezTo>
                    <a:pt x="7694" y="35550"/>
                    <a:pt x="9123" y="36227"/>
                    <a:pt x="10877" y="36778"/>
                  </a:cubicBezTo>
                  <a:cubicBezTo>
                    <a:pt x="13861" y="37682"/>
                    <a:pt x="16524" y="38173"/>
                    <a:pt x="18738" y="38173"/>
                  </a:cubicBezTo>
                  <a:cubicBezTo>
                    <a:pt x="20821" y="38173"/>
                    <a:pt x="22506" y="37739"/>
                    <a:pt x="23685" y="36803"/>
                  </a:cubicBezTo>
                  <a:cubicBezTo>
                    <a:pt x="24537" y="36101"/>
                    <a:pt x="25113" y="35174"/>
                    <a:pt x="25389" y="33946"/>
                  </a:cubicBezTo>
                  <a:cubicBezTo>
                    <a:pt x="25389" y="33946"/>
                    <a:pt x="21649" y="7936"/>
                    <a:pt x="18639" y="7936"/>
                  </a:cubicBezTo>
                  <a:cubicBezTo>
                    <a:pt x="18591" y="7936"/>
                    <a:pt x="18544" y="7942"/>
                    <a:pt x="18497" y="7956"/>
                  </a:cubicBezTo>
                  <a:cubicBezTo>
                    <a:pt x="15501" y="8773"/>
                    <a:pt x="16687" y="12745"/>
                    <a:pt x="15412" y="12745"/>
                  </a:cubicBezTo>
                  <a:cubicBezTo>
                    <a:pt x="15396" y="12745"/>
                    <a:pt x="15380" y="12744"/>
                    <a:pt x="15364" y="12743"/>
                  </a:cubicBezTo>
                  <a:cubicBezTo>
                    <a:pt x="14010" y="12643"/>
                    <a:pt x="14537" y="7830"/>
                    <a:pt x="13684" y="3670"/>
                  </a:cubicBezTo>
                  <a:cubicBezTo>
                    <a:pt x="13196" y="1196"/>
                    <a:pt x="12374" y="1"/>
                    <a:pt x="11225" y="1"/>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6" name="Google Shape;936;p26"/>
            <p:cNvSpPr/>
            <p:nvPr/>
          </p:nvSpPr>
          <p:spPr>
            <a:xfrm>
              <a:off x="3208040" y="4053768"/>
              <a:ext cx="803563" cy="1381365"/>
            </a:xfrm>
            <a:custGeom>
              <a:avLst/>
              <a:gdLst/>
              <a:ahLst/>
              <a:cxnLst/>
              <a:rect l="l" t="t" r="r" b="b"/>
              <a:pathLst>
                <a:path w="19224" h="33047" extrusionOk="0">
                  <a:moveTo>
                    <a:pt x="5992" y="1"/>
                  </a:moveTo>
                  <a:cubicBezTo>
                    <a:pt x="5848" y="1"/>
                    <a:pt x="5697" y="32"/>
                    <a:pt x="5539" y="97"/>
                  </a:cubicBezTo>
                  <a:cubicBezTo>
                    <a:pt x="2532" y="1350"/>
                    <a:pt x="3559" y="5435"/>
                    <a:pt x="4286" y="8668"/>
                  </a:cubicBezTo>
                  <a:cubicBezTo>
                    <a:pt x="5038" y="11902"/>
                    <a:pt x="5965" y="16914"/>
                    <a:pt x="4411" y="17340"/>
                  </a:cubicBezTo>
                  <a:cubicBezTo>
                    <a:pt x="4274" y="17375"/>
                    <a:pt x="4138" y="17390"/>
                    <a:pt x="4004" y="17390"/>
                  </a:cubicBezTo>
                  <a:cubicBezTo>
                    <a:pt x="3008" y="17390"/>
                    <a:pt x="2112" y="16548"/>
                    <a:pt x="1670" y="16548"/>
                  </a:cubicBezTo>
                  <a:cubicBezTo>
                    <a:pt x="1484" y="16548"/>
                    <a:pt x="1379" y="16696"/>
                    <a:pt x="1379" y="17115"/>
                  </a:cubicBezTo>
                  <a:cubicBezTo>
                    <a:pt x="1379" y="18694"/>
                    <a:pt x="4812" y="21300"/>
                    <a:pt x="2406" y="23180"/>
                  </a:cubicBezTo>
                  <a:cubicBezTo>
                    <a:pt x="376" y="24784"/>
                    <a:pt x="0" y="25711"/>
                    <a:pt x="2005" y="29646"/>
                  </a:cubicBezTo>
                  <a:cubicBezTo>
                    <a:pt x="3208" y="30423"/>
                    <a:pt x="4637" y="31100"/>
                    <a:pt x="6391" y="31651"/>
                  </a:cubicBezTo>
                  <a:cubicBezTo>
                    <a:pt x="9375" y="32555"/>
                    <a:pt x="12038" y="33046"/>
                    <a:pt x="14252" y="33046"/>
                  </a:cubicBezTo>
                  <a:cubicBezTo>
                    <a:pt x="16335" y="33046"/>
                    <a:pt x="18020" y="32612"/>
                    <a:pt x="19199" y="31676"/>
                  </a:cubicBezTo>
                  <a:lnTo>
                    <a:pt x="19224" y="28092"/>
                  </a:lnTo>
                  <a:cubicBezTo>
                    <a:pt x="19224" y="28092"/>
                    <a:pt x="16417" y="8869"/>
                    <a:pt x="14537" y="8343"/>
                  </a:cubicBezTo>
                  <a:cubicBezTo>
                    <a:pt x="14441" y="8317"/>
                    <a:pt x="14348" y="8305"/>
                    <a:pt x="14259" y="8305"/>
                  </a:cubicBezTo>
                  <a:cubicBezTo>
                    <a:pt x="12793" y="8305"/>
                    <a:pt x="12193" y="11558"/>
                    <a:pt x="11039" y="11558"/>
                  </a:cubicBezTo>
                  <a:cubicBezTo>
                    <a:pt x="10887" y="11558"/>
                    <a:pt x="10726" y="11502"/>
                    <a:pt x="10552" y="11375"/>
                  </a:cubicBezTo>
                  <a:cubicBezTo>
                    <a:pt x="9079" y="10282"/>
                    <a:pt x="8619" y="1"/>
                    <a:pt x="5992"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37" name="Google Shape;937;p26"/>
            <p:cNvSpPr/>
            <p:nvPr/>
          </p:nvSpPr>
          <p:spPr>
            <a:xfrm>
              <a:off x="3531912" y="4495935"/>
              <a:ext cx="241688" cy="889211"/>
            </a:xfrm>
            <a:custGeom>
              <a:avLst/>
              <a:gdLst/>
              <a:ahLst/>
              <a:cxnLst/>
              <a:rect l="l" t="t" r="r" b="b"/>
              <a:pathLst>
                <a:path w="5782" h="21273" extrusionOk="0">
                  <a:moveTo>
                    <a:pt x="504" y="0"/>
                  </a:moveTo>
                  <a:cubicBezTo>
                    <a:pt x="246" y="0"/>
                    <a:pt x="1" y="193"/>
                    <a:pt x="122" y="496"/>
                  </a:cubicBezTo>
                  <a:cubicBezTo>
                    <a:pt x="1751" y="4507"/>
                    <a:pt x="2628" y="8842"/>
                    <a:pt x="3506" y="13078"/>
                  </a:cubicBezTo>
                  <a:cubicBezTo>
                    <a:pt x="4032" y="15710"/>
                    <a:pt x="4508" y="18316"/>
                    <a:pt x="4909" y="20973"/>
                  </a:cubicBezTo>
                  <a:cubicBezTo>
                    <a:pt x="4949" y="21182"/>
                    <a:pt x="5100" y="21272"/>
                    <a:pt x="5262" y="21272"/>
                  </a:cubicBezTo>
                  <a:cubicBezTo>
                    <a:pt x="5508" y="21272"/>
                    <a:pt x="5782" y="21064"/>
                    <a:pt x="5736" y="20747"/>
                  </a:cubicBezTo>
                  <a:cubicBezTo>
                    <a:pt x="5310" y="18116"/>
                    <a:pt x="4834" y="15484"/>
                    <a:pt x="4308" y="12852"/>
                  </a:cubicBezTo>
                  <a:cubicBezTo>
                    <a:pt x="3455" y="8642"/>
                    <a:pt x="2578" y="4281"/>
                    <a:pt x="924" y="271"/>
                  </a:cubicBezTo>
                  <a:cubicBezTo>
                    <a:pt x="845" y="83"/>
                    <a:pt x="672" y="0"/>
                    <a:pt x="504"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38" name="Google Shape;938;p26"/>
          <p:cNvGrpSpPr/>
          <p:nvPr/>
        </p:nvGrpSpPr>
        <p:grpSpPr>
          <a:xfrm rot="4799477">
            <a:off x="465127" y="5840413"/>
            <a:ext cx="1360608" cy="1741875"/>
            <a:chOff x="4376621" y="3930330"/>
            <a:chExt cx="1138339" cy="1457482"/>
          </a:xfrm>
        </p:grpSpPr>
        <p:sp>
          <p:nvSpPr>
            <p:cNvPr id="939" name="Google Shape;939;p26"/>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0" name="Google Shape;940;p26"/>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1" name="Google Shape;941;p26"/>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42" name="Google Shape;942;p26"/>
          <p:cNvGrpSpPr/>
          <p:nvPr/>
        </p:nvGrpSpPr>
        <p:grpSpPr>
          <a:xfrm rot="3001619">
            <a:off x="63963" y="5416971"/>
            <a:ext cx="1015420" cy="1753307"/>
            <a:chOff x="3804453" y="3817886"/>
            <a:chExt cx="944680" cy="1631161"/>
          </a:xfrm>
        </p:grpSpPr>
        <p:sp>
          <p:nvSpPr>
            <p:cNvPr id="943" name="Google Shape;943;p26"/>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4" name="Google Shape;944;p26"/>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5" name="Google Shape;945;p26"/>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946" name="Google Shape;946;p26"/>
          <p:cNvGrpSpPr/>
          <p:nvPr/>
        </p:nvGrpSpPr>
        <p:grpSpPr>
          <a:xfrm rot="-248597" flipH="1">
            <a:off x="9596013" y="5634915"/>
            <a:ext cx="2699313" cy="1284580"/>
            <a:chOff x="4740748" y="4022919"/>
            <a:chExt cx="2723855" cy="1296260"/>
          </a:xfrm>
        </p:grpSpPr>
        <p:sp>
          <p:nvSpPr>
            <p:cNvPr id="947" name="Google Shape;947;p26"/>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8" name="Google Shape;948;p26"/>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49" name="Google Shape;949;p26"/>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0" name="Google Shape;950;p26"/>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1" name="Google Shape;951;p26"/>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2" name="Google Shape;952;p26"/>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3" name="Google Shape;953;p26"/>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954" name="Google Shape;954;p26"/>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258092771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049"/>
        <p:cNvGrpSpPr/>
        <p:nvPr/>
      </p:nvGrpSpPr>
      <p:grpSpPr>
        <a:xfrm>
          <a:off x="0" y="0"/>
          <a:ext cx="0" cy="0"/>
          <a:chOff x="0" y="0"/>
          <a:chExt cx="0" cy="0"/>
        </a:xfrm>
      </p:grpSpPr>
      <p:grpSp>
        <p:nvGrpSpPr>
          <p:cNvPr id="1050" name="Google Shape;1050;p29"/>
          <p:cNvGrpSpPr/>
          <p:nvPr/>
        </p:nvGrpSpPr>
        <p:grpSpPr>
          <a:xfrm>
            <a:off x="0" y="5790636"/>
            <a:ext cx="12192000" cy="768387"/>
            <a:chOff x="0" y="4571577"/>
            <a:chExt cx="9144000" cy="576290"/>
          </a:xfrm>
        </p:grpSpPr>
        <p:sp>
          <p:nvSpPr>
            <p:cNvPr id="1051" name="Google Shape;1051;p29"/>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2" name="Google Shape;1052;p29"/>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3" name="Google Shape;1053;p29"/>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4" name="Google Shape;1054;p29"/>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5" name="Google Shape;1055;p29"/>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6" name="Google Shape;1056;p29"/>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7" name="Google Shape;1057;p29"/>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8" name="Google Shape;1058;p29"/>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59" name="Google Shape;1059;p29"/>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0" name="Google Shape;1060;p29"/>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061" name="Google Shape;1061;p29"/>
          <p:cNvSpPr/>
          <p:nvPr/>
        </p:nvSpPr>
        <p:spPr>
          <a:xfrm>
            <a:off x="-522866" y="176912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2" name="Google Shape;1062;p29"/>
          <p:cNvSpPr/>
          <p:nvPr/>
        </p:nvSpPr>
        <p:spPr>
          <a:xfrm>
            <a:off x="10699934" y="10345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3" name="Google Shape;1063;p29"/>
          <p:cNvSpPr/>
          <p:nvPr/>
        </p:nvSpPr>
        <p:spPr>
          <a:xfrm>
            <a:off x="9941857" y="-182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1064" name="Google Shape;1064;p29"/>
          <p:cNvGrpSpPr/>
          <p:nvPr/>
        </p:nvGrpSpPr>
        <p:grpSpPr>
          <a:xfrm>
            <a:off x="0" y="5883900"/>
            <a:ext cx="12192000" cy="1183117"/>
            <a:chOff x="0" y="4260525"/>
            <a:chExt cx="9144000" cy="887338"/>
          </a:xfrm>
        </p:grpSpPr>
        <p:sp>
          <p:nvSpPr>
            <p:cNvPr id="1065" name="Google Shape;1065;p29"/>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6" name="Google Shape;1066;p29"/>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7" name="Google Shape;1067;p29"/>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8" name="Google Shape;1068;p29"/>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69" name="Google Shape;1069;p29"/>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0" name="Google Shape;1070;p29"/>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1" name="Google Shape;1071;p29"/>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2" name="Google Shape;1072;p29"/>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3" name="Google Shape;1073;p29"/>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4" name="Google Shape;1074;p29"/>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075" name="Google Shape;1075;p29"/>
          <p:cNvSpPr/>
          <p:nvPr/>
        </p:nvSpPr>
        <p:spPr>
          <a:xfrm>
            <a:off x="-1007833" y="404951"/>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26249535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076"/>
        <p:cNvGrpSpPr/>
        <p:nvPr/>
      </p:nvGrpSpPr>
      <p:grpSpPr>
        <a:xfrm>
          <a:off x="0" y="0"/>
          <a:ext cx="0" cy="0"/>
          <a:chOff x="0" y="0"/>
          <a:chExt cx="0" cy="0"/>
        </a:xfrm>
      </p:grpSpPr>
      <p:grpSp>
        <p:nvGrpSpPr>
          <p:cNvPr id="1077" name="Google Shape;1077;p30"/>
          <p:cNvGrpSpPr/>
          <p:nvPr/>
        </p:nvGrpSpPr>
        <p:grpSpPr>
          <a:xfrm>
            <a:off x="0" y="5689036"/>
            <a:ext cx="12192000" cy="768387"/>
            <a:chOff x="0" y="4571577"/>
            <a:chExt cx="9144000" cy="576290"/>
          </a:xfrm>
        </p:grpSpPr>
        <p:sp>
          <p:nvSpPr>
            <p:cNvPr id="1078" name="Google Shape;1078;p30"/>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9" name="Google Shape;1079;p30"/>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0" name="Google Shape;1080;p30"/>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1" name="Google Shape;1081;p30"/>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2" name="Google Shape;1082;p30"/>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3" name="Google Shape;1083;p30"/>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4" name="Google Shape;1084;p30"/>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5" name="Google Shape;1085;p30"/>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6" name="Google Shape;1086;p30"/>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7" name="Google Shape;1087;p30"/>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088" name="Google Shape;1088;p30"/>
          <p:cNvGrpSpPr/>
          <p:nvPr/>
        </p:nvGrpSpPr>
        <p:grpSpPr>
          <a:xfrm>
            <a:off x="0" y="5680700"/>
            <a:ext cx="12192000" cy="1183117"/>
            <a:chOff x="0" y="4260525"/>
            <a:chExt cx="9144000" cy="887338"/>
          </a:xfrm>
        </p:grpSpPr>
        <p:sp>
          <p:nvSpPr>
            <p:cNvPr id="1089" name="Google Shape;1089;p30"/>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0" name="Google Shape;1090;p30"/>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1" name="Google Shape;1091;p30"/>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2" name="Google Shape;1092;p30"/>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3" name="Google Shape;1093;p30"/>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4" name="Google Shape;1094;p30"/>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5" name="Google Shape;1095;p30"/>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6" name="Google Shape;1096;p30"/>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7" name="Google Shape;1097;p30"/>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8" name="Google Shape;1098;p30"/>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099" name="Google Shape;1099;p30"/>
          <p:cNvGrpSpPr/>
          <p:nvPr/>
        </p:nvGrpSpPr>
        <p:grpSpPr>
          <a:xfrm flipH="1">
            <a:off x="10199695" y="5578790"/>
            <a:ext cx="1031791" cy="1320868"/>
            <a:chOff x="4376621" y="3930330"/>
            <a:chExt cx="1138339" cy="1457482"/>
          </a:xfrm>
        </p:grpSpPr>
        <p:sp>
          <p:nvSpPr>
            <p:cNvPr id="1100" name="Google Shape;1100;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1" name="Google Shape;1101;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2" name="Google Shape;1102;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03" name="Google Shape;1103;p30"/>
          <p:cNvGrpSpPr/>
          <p:nvPr/>
        </p:nvGrpSpPr>
        <p:grpSpPr>
          <a:xfrm flipH="1">
            <a:off x="10893842" y="5476885"/>
            <a:ext cx="856257" cy="1478267"/>
            <a:chOff x="3804453" y="3817886"/>
            <a:chExt cx="944680" cy="1631161"/>
          </a:xfrm>
        </p:grpSpPr>
        <p:sp>
          <p:nvSpPr>
            <p:cNvPr id="1104" name="Google Shape;1104;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5" name="Google Shape;1105;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6" name="Google Shape;1106;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07" name="Google Shape;1107;p30"/>
          <p:cNvGrpSpPr/>
          <p:nvPr/>
        </p:nvGrpSpPr>
        <p:grpSpPr>
          <a:xfrm>
            <a:off x="1084542" y="5634307"/>
            <a:ext cx="1031791" cy="1320868"/>
            <a:chOff x="4376621" y="3930330"/>
            <a:chExt cx="1138339" cy="1457482"/>
          </a:xfrm>
        </p:grpSpPr>
        <p:sp>
          <p:nvSpPr>
            <p:cNvPr id="1108" name="Google Shape;1108;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9" name="Google Shape;1109;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0" name="Google Shape;1110;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11" name="Google Shape;1111;p30"/>
          <p:cNvGrpSpPr/>
          <p:nvPr/>
        </p:nvGrpSpPr>
        <p:grpSpPr>
          <a:xfrm>
            <a:off x="574262" y="5398819"/>
            <a:ext cx="856257" cy="1478267"/>
            <a:chOff x="3804453" y="3817886"/>
            <a:chExt cx="944680" cy="1631161"/>
          </a:xfrm>
        </p:grpSpPr>
        <p:sp>
          <p:nvSpPr>
            <p:cNvPr id="1112" name="Google Shape;1112;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3" name="Google Shape;1113;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4" name="Google Shape;1114;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15" name="Google Shape;1115;p30"/>
          <p:cNvGrpSpPr/>
          <p:nvPr/>
        </p:nvGrpSpPr>
        <p:grpSpPr>
          <a:xfrm>
            <a:off x="11265374" y="2488667"/>
            <a:ext cx="1106133" cy="3528367"/>
            <a:chOff x="8449030" y="1866500"/>
            <a:chExt cx="829600" cy="2646275"/>
          </a:xfrm>
        </p:grpSpPr>
        <p:sp>
          <p:nvSpPr>
            <p:cNvPr id="1116" name="Google Shape;1116;p30"/>
            <p:cNvSpPr/>
            <p:nvPr/>
          </p:nvSpPr>
          <p:spPr>
            <a:xfrm>
              <a:off x="8449030" y="1866500"/>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7" name="Google Shape;1117;p30"/>
            <p:cNvSpPr/>
            <p:nvPr/>
          </p:nvSpPr>
          <p:spPr>
            <a:xfrm>
              <a:off x="8556180" y="1952550"/>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8" name="Google Shape;1118;p30"/>
            <p:cNvSpPr/>
            <p:nvPr/>
          </p:nvSpPr>
          <p:spPr>
            <a:xfrm>
              <a:off x="8916930" y="2499925"/>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9" name="Google Shape;1119;p30"/>
            <p:cNvSpPr/>
            <p:nvPr/>
          </p:nvSpPr>
          <p:spPr>
            <a:xfrm>
              <a:off x="8844155" y="2702700"/>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0" name="Google Shape;1120;p30"/>
            <p:cNvSpPr/>
            <p:nvPr/>
          </p:nvSpPr>
          <p:spPr>
            <a:xfrm>
              <a:off x="8860455" y="3360325"/>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1" name="Google Shape;1121;p30"/>
            <p:cNvSpPr/>
            <p:nvPr/>
          </p:nvSpPr>
          <p:spPr>
            <a:xfrm>
              <a:off x="8824655" y="3813125"/>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2" name="Google Shape;1122;p30"/>
            <p:cNvSpPr/>
            <p:nvPr/>
          </p:nvSpPr>
          <p:spPr>
            <a:xfrm>
              <a:off x="8826405" y="4118975"/>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3" name="Google Shape;1123;p30"/>
            <p:cNvSpPr/>
            <p:nvPr/>
          </p:nvSpPr>
          <p:spPr>
            <a:xfrm>
              <a:off x="8885755" y="2468250"/>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4" name="Google Shape;1124;p30"/>
            <p:cNvSpPr/>
            <p:nvPr/>
          </p:nvSpPr>
          <p:spPr>
            <a:xfrm>
              <a:off x="8829980" y="3331050"/>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25" name="Google Shape;1125;p30"/>
          <p:cNvGrpSpPr/>
          <p:nvPr/>
        </p:nvGrpSpPr>
        <p:grpSpPr>
          <a:xfrm>
            <a:off x="10737373" y="5702234"/>
            <a:ext cx="1498800" cy="1136033"/>
            <a:chOff x="8053030" y="4276675"/>
            <a:chExt cx="1124100" cy="852025"/>
          </a:xfrm>
        </p:grpSpPr>
        <p:sp>
          <p:nvSpPr>
            <p:cNvPr id="1126" name="Google Shape;1126;p30"/>
            <p:cNvSpPr/>
            <p:nvPr/>
          </p:nvSpPr>
          <p:spPr>
            <a:xfrm>
              <a:off x="8053030" y="4276675"/>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7" name="Google Shape;1127;p30"/>
            <p:cNvSpPr/>
            <p:nvPr/>
          </p:nvSpPr>
          <p:spPr>
            <a:xfrm>
              <a:off x="8187130" y="4363075"/>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8" name="Google Shape;1128;p30"/>
            <p:cNvSpPr/>
            <p:nvPr/>
          </p:nvSpPr>
          <p:spPr>
            <a:xfrm>
              <a:off x="8886305" y="4563625"/>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29" name="Google Shape;1129;p30"/>
          <p:cNvGrpSpPr/>
          <p:nvPr/>
        </p:nvGrpSpPr>
        <p:grpSpPr>
          <a:xfrm>
            <a:off x="-227060" y="2716367"/>
            <a:ext cx="1106133" cy="3528367"/>
            <a:chOff x="-170295" y="1808675"/>
            <a:chExt cx="829600" cy="2646275"/>
          </a:xfrm>
        </p:grpSpPr>
        <p:sp>
          <p:nvSpPr>
            <p:cNvPr id="1130" name="Google Shape;1130;p30"/>
            <p:cNvSpPr/>
            <p:nvPr/>
          </p:nvSpPr>
          <p:spPr>
            <a:xfrm flipH="1">
              <a:off x="-170295" y="1808675"/>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1" name="Google Shape;1131;p30"/>
            <p:cNvSpPr/>
            <p:nvPr/>
          </p:nvSpPr>
          <p:spPr>
            <a:xfrm flipH="1">
              <a:off x="-170295" y="1894725"/>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2" name="Google Shape;1132;p30"/>
            <p:cNvSpPr/>
            <p:nvPr/>
          </p:nvSpPr>
          <p:spPr>
            <a:xfrm flipH="1">
              <a:off x="-71420" y="2442100"/>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3" name="Google Shape;1133;p30"/>
            <p:cNvSpPr/>
            <p:nvPr/>
          </p:nvSpPr>
          <p:spPr>
            <a:xfrm flipH="1">
              <a:off x="-56570" y="2644875"/>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4" name="Google Shape;1134;p30"/>
            <p:cNvSpPr/>
            <p:nvPr/>
          </p:nvSpPr>
          <p:spPr>
            <a:xfrm flipH="1">
              <a:off x="-36445" y="3302500"/>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5" name="Google Shape;1135;p30"/>
            <p:cNvSpPr/>
            <p:nvPr/>
          </p:nvSpPr>
          <p:spPr>
            <a:xfrm flipH="1">
              <a:off x="2405" y="3755300"/>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6" name="Google Shape;1136;p30"/>
            <p:cNvSpPr/>
            <p:nvPr/>
          </p:nvSpPr>
          <p:spPr>
            <a:xfrm flipH="1">
              <a:off x="-2195" y="4061150"/>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7" name="Google Shape;1137;p30"/>
            <p:cNvSpPr/>
            <p:nvPr/>
          </p:nvSpPr>
          <p:spPr>
            <a:xfrm flipH="1">
              <a:off x="127330" y="2410425"/>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8" name="Google Shape;1138;p30"/>
            <p:cNvSpPr/>
            <p:nvPr/>
          </p:nvSpPr>
          <p:spPr>
            <a:xfrm flipH="1">
              <a:off x="183080" y="3273225"/>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1139" name="Google Shape;1139;p30"/>
          <p:cNvGrpSpPr/>
          <p:nvPr/>
        </p:nvGrpSpPr>
        <p:grpSpPr>
          <a:xfrm>
            <a:off x="-91727" y="5726734"/>
            <a:ext cx="1498800" cy="1136033"/>
            <a:chOff x="-68795" y="4218850"/>
            <a:chExt cx="1124100" cy="852025"/>
          </a:xfrm>
        </p:grpSpPr>
        <p:sp>
          <p:nvSpPr>
            <p:cNvPr id="1140" name="Google Shape;1140;p30"/>
            <p:cNvSpPr/>
            <p:nvPr/>
          </p:nvSpPr>
          <p:spPr>
            <a:xfrm flipH="1">
              <a:off x="-68795" y="4218850"/>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1" name="Google Shape;1141;p30"/>
            <p:cNvSpPr/>
            <p:nvPr/>
          </p:nvSpPr>
          <p:spPr>
            <a:xfrm flipH="1">
              <a:off x="-61270" y="4305250"/>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2" name="Google Shape;1142;p30"/>
            <p:cNvSpPr/>
            <p:nvPr/>
          </p:nvSpPr>
          <p:spPr>
            <a:xfrm flipH="1">
              <a:off x="-14920" y="4505800"/>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143" name="Google Shape;1143;p30"/>
          <p:cNvSpPr/>
          <p:nvPr/>
        </p:nvSpPr>
        <p:spPr>
          <a:xfrm>
            <a:off x="1705534" y="74774"/>
            <a:ext cx="1762713" cy="84334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4" name="Google Shape;1144;p30"/>
          <p:cNvSpPr/>
          <p:nvPr/>
        </p:nvSpPr>
        <p:spPr>
          <a:xfrm>
            <a:off x="9903500" y="553485"/>
            <a:ext cx="3166517" cy="843367"/>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5" name="Google Shape;1145;p30"/>
          <p:cNvSpPr/>
          <p:nvPr/>
        </p:nvSpPr>
        <p:spPr>
          <a:xfrm>
            <a:off x="-348167" y="478167"/>
            <a:ext cx="1852552" cy="1209336"/>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6" name="Google Shape;1146;p30"/>
          <p:cNvSpPr/>
          <p:nvPr/>
        </p:nvSpPr>
        <p:spPr>
          <a:xfrm>
            <a:off x="7801390" y="-331867"/>
            <a:ext cx="1880223" cy="765141"/>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1763076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57BE1EC-B193-4E70-AB74-4A6999AC2413}" type="slidenum">
              <a:rPr lang="en-US"/>
              <a:pPr>
                <a:defRPr/>
              </a:pPr>
              <a:t>‹#›</a:t>
            </a:fld>
            <a:endParaRPr lang="en-US"/>
          </a:p>
        </p:txBody>
      </p:sp>
    </p:spTree>
    <p:extLst>
      <p:ext uri="{BB962C8B-B14F-4D97-AF65-F5344CB8AC3E}">
        <p14:creationId xmlns:p14="http://schemas.microsoft.com/office/powerpoint/2010/main" val="346737534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spTree>
      <p:nvGrpSpPr>
        <p:cNvPr id="1" name="Shape 678"/>
        <p:cNvGrpSpPr/>
        <p:nvPr/>
      </p:nvGrpSpPr>
      <p:grpSpPr>
        <a:xfrm>
          <a:off x="0" y="0"/>
          <a:ext cx="0" cy="0"/>
          <a:chOff x="0" y="0"/>
          <a:chExt cx="0" cy="0"/>
        </a:xfrm>
      </p:grpSpPr>
      <p:sp>
        <p:nvSpPr>
          <p:cNvPr id="679" name="Google Shape;679;p21"/>
          <p:cNvSpPr txBox="1">
            <a:spLocks noGrp="1"/>
          </p:cNvSpPr>
          <p:nvPr>
            <p:ph type="body" idx="1"/>
          </p:nvPr>
        </p:nvSpPr>
        <p:spPr>
          <a:xfrm>
            <a:off x="958000" y="2127732"/>
            <a:ext cx="5112800" cy="3795200"/>
          </a:xfrm>
          <a:prstGeom prst="rect">
            <a:avLst/>
          </a:prstGeom>
          <a:noFill/>
          <a:ln>
            <a:noFill/>
          </a:ln>
        </p:spPr>
        <p:txBody>
          <a:bodyPr spcFirstLastPara="1" wrap="square" lIns="91425" tIns="91425" rIns="91425" bIns="91425" anchor="b" anchorCtr="0">
            <a:noAutofit/>
          </a:bodyPr>
          <a:lstStyle>
            <a:lvl1pPr marL="609585" lvl="0" indent="-414856" rtl="0">
              <a:lnSpc>
                <a:spcPct val="100000"/>
              </a:lnSpc>
              <a:spcBef>
                <a:spcPts val="0"/>
              </a:spcBef>
              <a:spcAft>
                <a:spcPts val="0"/>
              </a:spcAft>
              <a:buSzPts val="1300"/>
              <a:buChar char="●"/>
              <a:defRPr sz="1733"/>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680" name="Google Shape;680;p21"/>
          <p:cNvSpPr txBox="1">
            <a:spLocks noGrp="1"/>
          </p:cNvSpPr>
          <p:nvPr>
            <p:ph type="body" idx="2"/>
          </p:nvPr>
        </p:nvSpPr>
        <p:spPr>
          <a:xfrm>
            <a:off x="6121200" y="2130740"/>
            <a:ext cx="5112800" cy="3792000"/>
          </a:xfrm>
          <a:prstGeom prst="rect">
            <a:avLst/>
          </a:prstGeom>
          <a:noFill/>
          <a:ln>
            <a:noFill/>
          </a:ln>
        </p:spPr>
        <p:txBody>
          <a:bodyPr spcFirstLastPara="1" wrap="square" lIns="91425" tIns="91425" rIns="91425" bIns="91425" anchor="b" anchorCtr="0">
            <a:noAutofit/>
          </a:bodyPr>
          <a:lstStyle>
            <a:lvl1pPr marL="609585" lvl="0" indent="-414856" rtl="0">
              <a:lnSpc>
                <a:spcPct val="100000"/>
              </a:lnSpc>
              <a:spcBef>
                <a:spcPts val="0"/>
              </a:spcBef>
              <a:spcAft>
                <a:spcPts val="0"/>
              </a:spcAft>
              <a:buSzPts val="1300"/>
              <a:buChar char="●"/>
              <a:defRPr sz="1733"/>
            </a:lvl1pPr>
            <a:lvl2pPr marL="1219170" lvl="1" indent="-423323" rtl="0">
              <a:spcBef>
                <a:spcPts val="0"/>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681" name="Google Shape;681;p21"/>
          <p:cNvSpPr/>
          <p:nvPr/>
        </p:nvSpPr>
        <p:spPr>
          <a:xfrm flipH="1">
            <a:off x="0" y="1100"/>
            <a:ext cx="958000" cy="958000"/>
          </a:xfrm>
          <a:prstGeom prst="rect">
            <a:avLst/>
          </a:prstGeom>
          <a:solidFill>
            <a:schemeClr val="dk2"/>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2" name="Google Shape;682;p21"/>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83" name="Google Shape;683;p21"/>
          <p:cNvSpPr/>
          <p:nvPr/>
        </p:nvSpPr>
        <p:spPr>
          <a:xfrm>
            <a:off x="-450317" y="720000"/>
            <a:ext cx="2134879" cy="671784"/>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4" name="Google Shape;684;p21"/>
          <p:cNvSpPr/>
          <p:nvPr/>
        </p:nvSpPr>
        <p:spPr>
          <a:xfrm>
            <a:off x="11353836" y="1095"/>
            <a:ext cx="1395049" cy="438981"/>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5" name="Google Shape;685;p21"/>
          <p:cNvSpPr/>
          <p:nvPr/>
        </p:nvSpPr>
        <p:spPr>
          <a:xfrm>
            <a:off x="10426063" y="846467"/>
            <a:ext cx="1843805" cy="671784"/>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686" name="Google Shape;686;p21"/>
          <p:cNvGrpSpPr/>
          <p:nvPr/>
        </p:nvGrpSpPr>
        <p:grpSpPr>
          <a:xfrm flipH="1">
            <a:off x="-80173" y="5933595"/>
            <a:ext cx="1589637" cy="958044"/>
            <a:chOff x="-198321" y="4612250"/>
            <a:chExt cx="821830" cy="622915"/>
          </a:xfrm>
        </p:grpSpPr>
        <p:sp>
          <p:nvSpPr>
            <p:cNvPr id="687" name="Google Shape;687;p21"/>
            <p:cNvSpPr/>
            <p:nvPr/>
          </p:nvSpPr>
          <p:spPr>
            <a:xfrm>
              <a:off x="-198321" y="4612250"/>
              <a:ext cx="821830" cy="62291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8" name="Google Shape;688;p21"/>
            <p:cNvSpPr/>
            <p:nvPr/>
          </p:nvSpPr>
          <p:spPr>
            <a:xfrm>
              <a:off x="-100287" y="4675414"/>
              <a:ext cx="718287" cy="559748"/>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89" name="Google Shape;689;p21"/>
            <p:cNvSpPr/>
            <p:nvPr/>
          </p:nvSpPr>
          <p:spPr>
            <a:xfrm rot="1117623" flipH="1">
              <a:off x="308035" y="4919398"/>
              <a:ext cx="176559" cy="159094"/>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690" name="Google Shape;690;p21"/>
          <p:cNvGrpSpPr/>
          <p:nvPr/>
        </p:nvGrpSpPr>
        <p:grpSpPr>
          <a:xfrm rot="-5400000">
            <a:off x="10923134" y="5696134"/>
            <a:ext cx="1589637" cy="958044"/>
            <a:chOff x="-68849" y="4447989"/>
            <a:chExt cx="821830" cy="622915"/>
          </a:xfrm>
        </p:grpSpPr>
        <p:sp>
          <p:nvSpPr>
            <p:cNvPr id="691" name="Google Shape;691;p21"/>
            <p:cNvSpPr/>
            <p:nvPr/>
          </p:nvSpPr>
          <p:spPr>
            <a:xfrm flipH="1">
              <a:off x="-68849" y="4447989"/>
              <a:ext cx="821830" cy="62291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692" name="Google Shape;692;p21"/>
            <p:cNvSpPr/>
            <p:nvPr/>
          </p:nvSpPr>
          <p:spPr>
            <a:xfrm flipH="1">
              <a:off x="-63341" y="4511154"/>
              <a:ext cx="718287" cy="559748"/>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Tree>
    <p:extLst>
      <p:ext uri="{BB962C8B-B14F-4D97-AF65-F5344CB8AC3E}">
        <p14:creationId xmlns:p14="http://schemas.microsoft.com/office/powerpoint/2010/main" val="133591526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04"/>
        <p:cNvGrpSpPr/>
        <p:nvPr/>
      </p:nvGrpSpPr>
      <p:grpSpPr>
        <a:xfrm>
          <a:off x="0" y="0"/>
          <a:ext cx="0" cy="0"/>
          <a:chOff x="0" y="0"/>
          <a:chExt cx="0" cy="0"/>
        </a:xfrm>
      </p:grpSpPr>
      <p:grpSp>
        <p:nvGrpSpPr>
          <p:cNvPr id="105" name="Google Shape;105;p6"/>
          <p:cNvGrpSpPr/>
          <p:nvPr/>
        </p:nvGrpSpPr>
        <p:grpSpPr>
          <a:xfrm rot="10800000" flipH="1">
            <a:off x="-1079304" y="-2433421"/>
            <a:ext cx="14530024" cy="11749408"/>
            <a:chOff x="-4077158" y="-3112644"/>
            <a:chExt cx="15874025" cy="12841819"/>
          </a:xfrm>
        </p:grpSpPr>
        <p:sp>
          <p:nvSpPr>
            <p:cNvPr id="106" name="Google Shape;106;p6"/>
            <p:cNvSpPr/>
            <p:nvPr/>
          </p:nvSpPr>
          <p:spPr>
            <a:xfrm>
              <a:off x="3890925" y="-3112644"/>
              <a:ext cx="823750" cy="4500100"/>
            </a:xfrm>
            <a:custGeom>
              <a:avLst/>
              <a:gdLst/>
              <a:ahLst/>
              <a:cxnLst/>
              <a:rect l="l" t="t" r="r" b="b"/>
              <a:pathLst>
                <a:path w="32950" h="180004" extrusionOk="0">
                  <a:moveTo>
                    <a:pt x="10912" y="1"/>
                  </a:moveTo>
                  <a:lnTo>
                    <a:pt x="0" y="180003"/>
                  </a:lnTo>
                  <a:lnTo>
                    <a:pt x="32949" y="2767"/>
                  </a:lnTo>
                  <a:lnTo>
                    <a:pt x="10912"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7" name="Google Shape;107;p6"/>
            <p:cNvSpPr/>
            <p:nvPr/>
          </p:nvSpPr>
          <p:spPr>
            <a:xfrm>
              <a:off x="4530750" y="-2364144"/>
              <a:ext cx="2182425" cy="4182450"/>
            </a:xfrm>
            <a:custGeom>
              <a:avLst/>
              <a:gdLst/>
              <a:ahLst/>
              <a:cxnLst/>
              <a:rect l="l" t="t" r="r" b="b"/>
              <a:pathLst>
                <a:path w="87297" h="167298" extrusionOk="0">
                  <a:moveTo>
                    <a:pt x="67266" y="0"/>
                  </a:moveTo>
                  <a:lnTo>
                    <a:pt x="0" y="167298"/>
                  </a:lnTo>
                  <a:lnTo>
                    <a:pt x="87297" y="9575"/>
                  </a:lnTo>
                  <a:lnTo>
                    <a:pt x="67266"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8" name="Google Shape;108;p6"/>
            <p:cNvSpPr/>
            <p:nvPr/>
          </p:nvSpPr>
          <p:spPr>
            <a:xfrm>
              <a:off x="5502650" y="-1676444"/>
              <a:ext cx="3316950" cy="3436250"/>
            </a:xfrm>
            <a:custGeom>
              <a:avLst/>
              <a:gdLst/>
              <a:ahLst/>
              <a:cxnLst/>
              <a:rect l="l" t="t" r="r" b="b"/>
              <a:pathLst>
                <a:path w="132678" h="137450" extrusionOk="0">
                  <a:moveTo>
                    <a:pt x="116720" y="0"/>
                  </a:moveTo>
                  <a:lnTo>
                    <a:pt x="0" y="137449"/>
                  </a:lnTo>
                  <a:lnTo>
                    <a:pt x="132678" y="15411"/>
                  </a:lnTo>
                  <a:lnTo>
                    <a:pt x="11672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09" name="Google Shape;109;p6"/>
            <p:cNvSpPr/>
            <p:nvPr/>
          </p:nvSpPr>
          <p:spPr>
            <a:xfrm>
              <a:off x="6248562" y="-501110"/>
              <a:ext cx="4563276" cy="2337450"/>
            </a:xfrm>
            <a:custGeom>
              <a:avLst/>
              <a:gdLst/>
              <a:ahLst/>
              <a:cxnLst/>
              <a:rect l="l" t="t" r="r" b="b"/>
              <a:pathLst>
                <a:path w="164472" h="93498" extrusionOk="0">
                  <a:moveTo>
                    <a:pt x="154197" y="0"/>
                  </a:moveTo>
                  <a:lnTo>
                    <a:pt x="0" y="93497"/>
                  </a:lnTo>
                  <a:lnTo>
                    <a:pt x="164471" y="19666"/>
                  </a:lnTo>
                  <a:lnTo>
                    <a:pt x="154197"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0" name="Google Shape;110;p6"/>
            <p:cNvSpPr/>
            <p:nvPr/>
          </p:nvSpPr>
          <p:spPr>
            <a:xfrm>
              <a:off x="5613590" y="1442556"/>
              <a:ext cx="6183194" cy="998525"/>
            </a:xfrm>
            <a:custGeom>
              <a:avLst/>
              <a:gdLst/>
              <a:ahLst/>
              <a:cxnLst/>
              <a:rect l="l" t="t" r="r" b="b"/>
              <a:pathLst>
                <a:path w="179366" h="39941" extrusionOk="0">
                  <a:moveTo>
                    <a:pt x="175839" y="1"/>
                  </a:moveTo>
                  <a:lnTo>
                    <a:pt x="0" y="39941"/>
                  </a:lnTo>
                  <a:lnTo>
                    <a:pt x="0" y="39941"/>
                  </a:lnTo>
                  <a:lnTo>
                    <a:pt x="179365" y="21886"/>
                  </a:lnTo>
                  <a:lnTo>
                    <a:pt x="175839"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1" name="Google Shape;111;p6"/>
            <p:cNvSpPr/>
            <p:nvPr/>
          </p:nvSpPr>
          <p:spPr>
            <a:xfrm>
              <a:off x="6223043" y="3182701"/>
              <a:ext cx="5430807" cy="990175"/>
            </a:xfrm>
            <a:custGeom>
              <a:avLst/>
              <a:gdLst/>
              <a:ahLst/>
              <a:cxnLst/>
              <a:rect l="l" t="t" r="r" b="b"/>
              <a:pathLst>
                <a:path w="179427" h="39607" extrusionOk="0">
                  <a:moveTo>
                    <a:pt x="1" y="1"/>
                  </a:moveTo>
                  <a:lnTo>
                    <a:pt x="175870" y="39606"/>
                  </a:lnTo>
                  <a:lnTo>
                    <a:pt x="179426" y="17721"/>
                  </a:lnTo>
                  <a:lnTo>
                    <a:pt x="1"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2" name="Google Shape;112;p6"/>
            <p:cNvSpPr/>
            <p:nvPr/>
          </p:nvSpPr>
          <p:spPr>
            <a:xfrm>
              <a:off x="5365894" y="3703997"/>
              <a:ext cx="6430974" cy="3639886"/>
            </a:xfrm>
            <a:custGeom>
              <a:avLst/>
              <a:gdLst/>
              <a:ahLst/>
              <a:cxnLst/>
              <a:rect l="l" t="t" r="r" b="b"/>
              <a:pathLst>
                <a:path w="164654" h="93193" extrusionOk="0">
                  <a:moveTo>
                    <a:pt x="0" y="0"/>
                  </a:moveTo>
                  <a:lnTo>
                    <a:pt x="154319" y="93193"/>
                  </a:lnTo>
                  <a:lnTo>
                    <a:pt x="164654" y="73557"/>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3" name="Google Shape;113;p6"/>
            <p:cNvSpPr/>
            <p:nvPr/>
          </p:nvSpPr>
          <p:spPr>
            <a:xfrm>
              <a:off x="5436550" y="4668300"/>
              <a:ext cx="3323775" cy="3430150"/>
            </a:xfrm>
            <a:custGeom>
              <a:avLst/>
              <a:gdLst/>
              <a:ahLst/>
              <a:cxnLst/>
              <a:rect l="l" t="t" r="r" b="b"/>
              <a:pathLst>
                <a:path w="132951" h="137206" extrusionOk="0">
                  <a:moveTo>
                    <a:pt x="0" y="0"/>
                  </a:moveTo>
                  <a:lnTo>
                    <a:pt x="116963" y="137206"/>
                  </a:lnTo>
                  <a:lnTo>
                    <a:pt x="132951" y="121826"/>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4" name="Google Shape;114;p6"/>
            <p:cNvSpPr/>
            <p:nvPr/>
          </p:nvSpPr>
          <p:spPr>
            <a:xfrm>
              <a:off x="4409925" y="4566475"/>
              <a:ext cx="2190025" cy="4177900"/>
            </a:xfrm>
            <a:custGeom>
              <a:avLst/>
              <a:gdLst/>
              <a:ahLst/>
              <a:cxnLst/>
              <a:rect l="l" t="t" r="r" b="b"/>
              <a:pathLst>
                <a:path w="87601" h="167116" extrusionOk="0">
                  <a:moveTo>
                    <a:pt x="0" y="0"/>
                  </a:moveTo>
                  <a:lnTo>
                    <a:pt x="67570" y="167115"/>
                  </a:lnTo>
                  <a:lnTo>
                    <a:pt x="87601" y="157601"/>
                  </a:lnTo>
                  <a:lnTo>
                    <a:pt x="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5" name="Google Shape;115;p6"/>
            <p:cNvSpPr/>
            <p:nvPr/>
          </p:nvSpPr>
          <p:spPr>
            <a:xfrm>
              <a:off x="3893950" y="5230600"/>
              <a:ext cx="831350" cy="4498575"/>
            </a:xfrm>
            <a:custGeom>
              <a:avLst/>
              <a:gdLst/>
              <a:ahLst/>
              <a:cxnLst/>
              <a:rect l="l" t="t" r="r" b="b"/>
              <a:pathLst>
                <a:path w="33254" h="179943" extrusionOk="0">
                  <a:moveTo>
                    <a:pt x="1" y="1"/>
                  </a:moveTo>
                  <a:lnTo>
                    <a:pt x="11247" y="179943"/>
                  </a:lnTo>
                  <a:lnTo>
                    <a:pt x="33254" y="177237"/>
                  </a:lnTo>
                  <a:lnTo>
                    <a:pt x="1"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6" name="Google Shape;116;p6"/>
            <p:cNvSpPr/>
            <p:nvPr/>
          </p:nvSpPr>
          <p:spPr>
            <a:xfrm>
              <a:off x="1972175" y="4682725"/>
              <a:ext cx="1155075" cy="4465900"/>
            </a:xfrm>
            <a:custGeom>
              <a:avLst/>
              <a:gdLst/>
              <a:ahLst/>
              <a:cxnLst/>
              <a:rect l="l" t="t" r="r" b="b"/>
              <a:pathLst>
                <a:path w="46203" h="178636" extrusionOk="0">
                  <a:moveTo>
                    <a:pt x="46202" y="1"/>
                  </a:moveTo>
                  <a:lnTo>
                    <a:pt x="1" y="174259"/>
                  </a:lnTo>
                  <a:lnTo>
                    <a:pt x="21764" y="178635"/>
                  </a:lnTo>
                  <a:lnTo>
                    <a:pt x="46202"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7" name="Google Shape;117;p6"/>
            <p:cNvSpPr/>
            <p:nvPr/>
          </p:nvSpPr>
          <p:spPr>
            <a:xfrm>
              <a:off x="-98525" y="4687300"/>
              <a:ext cx="2473475" cy="4044150"/>
            </a:xfrm>
            <a:custGeom>
              <a:avLst/>
              <a:gdLst/>
              <a:ahLst/>
              <a:cxnLst/>
              <a:rect l="l" t="t" r="r" b="b"/>
              <a:pathLst>
                <a:path w="98939" h="161766" extrusionOk="0">
                  <a:moveTo>
                    <a:pt x="98939" y="0"/>
                  </a:moveTo>
                  <a:lnTo>
                    <a:pt x="1" y="150732"/>
                  </a:lnTo>
                  <a:lnTo>
                    <a:pt x="19241" y="161765"/>
                  </a:lnTo>
                  <a:lnTo>
                    <a:pt x="98939"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8" name="Google Shape;118;p6"/>
            <p:cNvSpPr/>
            <p:nvPr/>
          </p:nvSpPr>
          <p:spPr>
            <a:xfrm>
              <a:off x="-2091319" y="4185762"/>
              <a:ext cx="3839192" cy="3479672"/>
            </a:xfrm>
            <a:custGeom>
              <a:avLst/>
              <a:gdLst/>
              <a:ahLst/>
              <a:cxnLst/>
              <a:rect l="l" t="t" r="r" b="b"/>
              <a:pathLst>
                <a:path w="141524" h="128271" extrusionOk="0">
                  <a:moveTo>
                    <a:pt x="141523" y="1"/>
                  </a:moveTo>
                  <a:lnTo>
                    <a:pt x="1" y="111705"/>
                  </a:lnTo>
                  <a:lnTo>
                    <a:pt x="14773" y="128270"/>
                  </a:lnTo>
                  <a:lnTo>
                    <a:pt x="141523"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19" name="Google Shape;119;p6"/>
            <p:cNvSpPr/>
            <p:nvPr/>
          </p:nvSpPr>
          <p:spPr>
            <a:xfrm>
              <a:off x="-4077158" y="3656148"/>
              <a:ext cx="5429920" cy="2613248"/>
            </a:xfrm>
            <a:custGeom>
              <a:avLst/>
              <a:gdLst/>
              <a:ahLst/>
              <a:cxnLst/>
              <a:rect l="l" t="t" r="r" b="b"/>
              <a:pathLst>
                <a:path w="169579" h="81613" extrusionOk="0">
                  <a:moveTo>
                    <a:pt x="169579" y="0"/>
                  </a:moveTo>
                  <a:lnTo>
                    <a:pt x="1" y="61217"/>
                  </a:lnTo>
                  <a:lnTo>
                    <a:pt x="8785" y="81612"/>
                  </a:lnTo>
                  <a:lnTo>
                    <a:pt x="169579"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0" name="Google Shape;120;p6"/>
            <p:cNvSpPr/>
            <p:nvPr/>
          </p:nvSpPr>
          <p:spPr>
            <a:xfrm>
              <a:off x="-2944325" y="2808075"/>
              <a:ext cx="4505425" cy="664175"/>
            </a:xfrm>
            <a:custGeom>
              <a:avLst/>
              <a:gdLst/>
              <a:ahLst/>
              <a:cxnLst/>
              <a:rect l="l" t="t" r="r" b="b"/>
              <a:pathLst>
                <a:path w="180217" h="26567" extrusionOk="0">
                  <a:moveTo>
                    <a:pt x="180217" y="1"/>
                  </a:moveTo>
                  <a:lnTo>
                    <a:pt x="1" y="4469"/>
                  </a:lnTo>
                  <a:lnTo>
                    <a:pt x="1855" y="26567"/>
                  </a:lnTo>
                  <a:lnTo>
                    <a:pt x="180217"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1" name="Google Shape;121;p6"/>
            <p:cNvSpPr/>
            <p:nvPr/>
          </p:nvSpPr>
          <p:spPr>
            <a:xfrm>
              <a:off x="-3163175" y="996326"/>
              <a:ext cx="4440075" cy="1318425"/>
            </a:xfrm>
            <a:custGeom>
              <a:avLst/>
              <a:gdLst/>
              <a:ahLst/>
              <a:cxnLst/>
              <a:rect l="l" t="t" r="r" b="b"/>
              <a:pathLst>
                <a:path w="177603" h="52737" extrusionOk="0">
                  <a:moveTo>
                    <a:pt x="5199" y="1"/>
                  </a:moveTo>
                  <a:lnTo>
                    <a:pt x="1" y="21551"/>
                  </a:lnTo>
                  <a:lnTo>
                    <a:pt x="177603" y="52737"/>
                  </a:lnTo>
                  <a:lnTo>
                    <a:pt x="5199" y="1"/>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2" name="Google Shape;122;p6"/>
            <p:cNvSpPr/>
            <p:nvPr/>
          </p:nvSpPr>
          <p:spPr>
            <a:xfrm>
              <a:off x="-3163168" y="-993673"/>
              <a:ext cx="4831656" cy="2868853"/>
            </a:xfrm>
            <a:custGeom>
              <a:avLst/>
              <a:gdLst/>
              <a:ahLst/>
              <a:cxnLst/>
              <a:rect l="l" t="t" r="r" b="b"/>
              <a:pathLst>
                <a:path w="158636" h="104531" extrusionOk="0">
                  <a:moveTo>
                    <a:pt x="11764" y="0"/>
                  </a:moveTo>
                  <a:lnTo>
                    <a:pt x="1" y="18815"/>
                  </a:lnTo>
                  <a:lnTo>
                    <a:pt x="158636" y="104530"/>
                  </a:lnTo>
                  <a:lnTo>
                    <a:pt x="158636" y="104530"/>
                  </a:lnTo>
                  <a:lnTo>
                    <a:pt x="11764"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3" name="Google Shape;123;p6"/>
            <p:cNvSpPr/>
            <p:nvPr/>
          </p:nvSpPr>
          <p:spPr>
            <a:xfrm>
              <a:off x="-1050675" y="-2679723"/>
              <a:ext cx="3084450" cy="3639900"/>
            </a:xfrm>
            <a:custGeom>
              <a:avLst/>
              <a:gdLst/>
              <a:ahLst/>
              <a:cxnLst/>
              <a:rect l="l" t="t" r="r" b="b"/>
              <a:pathLst>
                <a:path w="123378" h="145596" extrusionOk="0">
                  <a:moveTo>
                    <a:pt x="17083" y="0"/>
                  </a:moveTo>
                  <a:lnTo>
                    <a:pt x="1" y="14134"/>
                  </a:lnTo>
                  <a:lnTo>
                    <a:pt x="123377" y="145595"/>
                  </a:lnTo>
                  <a:lnTo>
                    <a:pt x="123377" y="145595"/>
                  </a:lnTo>
                  <a:lnTo>
                    <a:pt x="17083"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124" name="Google Shape;124;p6"/>
            <p:cNvSpPr/>
            <p:nvPr/>
          </p:nvSpPr>
          <p:spPr>
            <a:xfrm>
              <a:off x="1034475" y="-2589069"/>
              <a:ext cx="1887600" cy="4293400"/>
            </a:xfrm>
            <a:custGeom>
              <a:avLst/>
              <a:gdLst/>
              <a:ahLst/>
              <a:cxnLst/>
              <a:rect l="l" t="t" r="r" b="b"/>
              <a:pathLst>
                <a:path w="75504" h="171736" extrusionOk="0">
                  <a:moveTo>
                    <a:pt x="20700" y="0"/>
                  </a:moveTo>
                  <a:lnTo>
                    <a:pt x="1" y="7994"/>
                  </a:lnTo>
                  <a:lnTo>
                    <a:pt x="75504" y="171735"/>
                  </a:lnTo>
                  <a:lnTo>
                    <a:pt x="20700" y="0"/>
                  </a:lnTo>
                  <a:close/>
                </a:path>
              </a:pathLst>
            </a:custGeom>
            <a:solidFill>
              <a:srgbClr val="FFFFFF">
                <a:alpha val="55060"/>
              </a:srgbClr>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125" name="Google Shape;125;p6"/>
          <p:cNvSpPr txBox="1">
            <a:spLocks noGrp="1"/>
          </p:cNvSpPr>
          <p:nvPr>
            <p:ph type="title"/>
          </p:nvPr>
        </p:nvSpPr>
        <p:spPr>
          <a:xfrm>
            <a:off x="960000" y="719200"/>
            <a:ext cx="102812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80882203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18"/>
        <p:cNvGrpSpPr/>
        <p:nvPr/>
      </p:nvGrpSpPr>
      <p:grpSpPr>
        <a:xfrm>
          <a:off x="0" y="0"/>
          <a:ext cx="0" cy="0"/>
          <a:chOff x="0" y="0"/>
          <a:chExt cx="0" cy="0"/>
        </a:xfrm>
      </p:grpSpPr>
      <p:sp>
        <p:nvSpPr>
          <p:cNvPr id="419" name="Google Shape;419;p13"/>
          <p:cNvSpPr/>
          <p:nvPr/>
        </p:nvSpPr>
        <p:spPr>
          <a:xfrm flipH="1">
            <a:off x="0" y="1"/>
            <a:ext cx="4035109" cy="4323935"/>
          </a:xfrm>
          <a:custGeom>
            <a:avLst/>
            <a:gdLst/>
            <a:ahLst/>
            <a:cxnLst/>
            <a:rect l="l" t="t" r="r" b="b"/>
            <a:pathLst>
              <a:path w="22912" h="24552" extrusionOk="0">
                <a:moveTo>
                  <a:pt x="0" y="1"/>
                </a:moveTo>
                <a:cubicBezTo>
                  <a:pt x="1181" y="570"/>
                  <a:pt x="2684" y="1370"/>
                  <a:pt x="2928" y="2916"/>
                </a:cubicBezTo>
                <a:cubicBezTo>
                  <a:pt x="3660" y="7659"/>
                  <a:pt x="5043" y="9462"/>
                  <a:pt x="9598" y="9462"/>
                </a:cubicBezTo>
                <a:cubicBezTo>
                  <a:pt x="14153" y="9462"/>
                  <a:pt x="16105" y="10806"/>
                  <a:pt x="15942" y="14192"/>
                </a:cubicBezTo>
                <a:cubicBezTo>
                  <a:pt x="15780" y="17596"/>
                  <a:pt x="17826" y="23221"/>
                  <a:pt x="22911" y="24552"/>
                </a:cubicBezTo>
                <a:lnTo>
                  <a:pt x="22911" y="1"/>
                </a:lnTo>
                <a:close/>
              </a:path>
            </a:pathLst>
          </a:cu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0" name="Google Shape;420;p13"/>
          <p:cNvSpPr/>
          <p:nvPr/>
        </p:nvSpPr>
        <p:spPr>
          <a:xfrm rot="-5400000" flipH="1">
            <a:off x="8011259" y="-145627"/>
            <a:ext cx="4035109" cy="4326389"/>
          </a:xfrm>
          <a:custGeom>
            <a:avLst/>
            <a:gdLst/>
            <a:ahLst/>
            <a:cxnLst/>
            <a:rect l="l" t="t" r="r" b="b"/>
            <a:pathLst>
              <a:path w="22899" h="24552" extrusionOk="0">
                <a:moveTo>
                  <a:pt x="0" y="0"/>
                </a:moveTo>
                <a:lnTo>
                  <a:pt x="0" y="24551"/>
                </a:lnTo>
                <a:lnTo>
                  <a:pt x="22899" y="24551"/>
                </a:lnTo>
                <a:cubicBezTo>
                  <a:pt x="21718" y="23995"/>
                  <a:pt x="20215" y="23194"/>
                  <a:pt x="19971" y="21649"/>
                </a:cubicBezTo>
                <a:cubicBezTo>
                  <a:pt x="19239" y="16905"/>
                  <a:pt x="17856" y="15103"/>
                  <a:pt x="13301" y="15103"/>
                </a:cubicBezTo>
                <a:cubicBezTo>
                  <a:pt x="8746" y="15103"/>
                  <a:pt x="6794" y="13759"/>
                  <a:pt x="6957" y="10359"/>
                </a:cubicBezTo>
                <a:cubicBezTo>
                  <a:pt x="7119" y="6969"/>
                  <a:pt x="5073" y="1344"/>
                  <a:pt x="0" y="0"/>
                </a:cubicBezTo>
                <a:close/>
              </a:path>
            </a:pathLst>
          </a:cu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1" name="Google Shape;421;p13"/>
          <p:cNvSpPr/>
          <p:nvPr/>
        </p:nvSpPr>
        <p:spPr>
          <a:xfrm>
            <a:off x="1136617" y="3438300"/>
            <a:ext cx="890000" cy="890000"/>
          </a:xfrm>
          <a:prstGeom prst="ellipse">
            <a:avLst/>
          </a:pr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2" name="Google Shape;422;p13"/>
          <p:cNvSpPr/>
          <p:nvPr/>
        </p:nvSpPr>
        <p:spPr>
          <a:xfrm>
            <a:off x="9593200" y="1508600"/>
            <a:ext cx="591600" cy="591600"/>
          </a:xfrm>
          <a:prstGeom prst="ellipse">
            <a:avLst/>
          </a:prstGeom>
          <a:solidFill>
            <a:srgbClr val="FFFFFF">
              <a:alpha val="74110"/>
            </a:srgbClr>
          </a:solidFill>
          <a:ln>
            <a:noFill/>
          </a:ln>
        </p:spPr>
        <p:txBody>
          <a:bodyPr spcFirstLastPara="1" wrap="square" lIns="121900" tIns="121900" rIns="121900" bIns="121900"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nvGrpSpPr>
          <p:cNvPr id="423" name="Google Shape;423;p13"/>
          <p:cNvGrpSpPr/>
          <p:nvPr/>
        </p:nvGrpSpPr>
        <p:grpSpPr>
          <a:xfrm rot="8654819">
            <a:off x="-336855" y="-636386"/>
            <a:ext cx="2359905" cy="3273269"/>
            <a:chOff x="241610" y="2190489"/>
            <a:chExt cx="1027376" cy="1424908"/>
          </a:xfrm>
        </p:grpSpPr>
        <p:sp>
          <p:nvSpPr>
            <p:cNvPr id="424" name="Google Shape;424;p13"/>
            <p:cNvSpPr/>
            <p:nvPr/>
          </p:nvSpPr>
          <p:spPr>
            <a:xfrm>
              <a:off x="425295" y="2693623"/>
              <a:ext cx="418392" cy="921774"/>
            </a:xfrm>
            <a:custGeom>
              <a:avLst/>
              <a:gdLst/>
              <a:ahLst/>
              <a:cxnLst/>
              <a:rect l="l" t="t" r="r" b="b"/>
              <a:pathLst>
                <a:path w="3510" h="7733" extrusionOk="0">
                  <a:moveTo>
                    <a:pt x="46" y="0"/>
                  </a:moveTo>
                  <a:cubicBezTo>
                    <a:pt x="24" y="0"/>
                    <a:pt x="1" y="20"/>
                    <a:pt x="18" y="45"/>
                  </a:cubicBezTo>
                  <a:cubicBezTo>
                    <a:pt x="1023" y="2663"/>
                    <a:pt x="2106" y="5235"/>
                    <a:pt x="3432" y="7716"/>
                  </a:cubicBezTo>
                  <a:cubicBezTo>
                    <a:pt x="3441" y="7728"/>
                    <a:pt x="3451" y="7732"/>
                    <a:pt x="3461" y="7732"/>
                  </a:cubicBezTo>
                  <a:cubicBezTo>
                    <a:pt x="3486" y="7732"/>
                    <a:pt x="3510" y="7704"/>
                    <a:pt x="3501" y="7674"/>
                  </a:cubicBezTo>
                  <a:cubicBezTo>
                    <a:pt x="2174" y="5209"/>
                    <a:pt x="1088" y="2634"/>
                    <a:pt x="73" y="19"/>
                  </a:cubicBezTo>
                  <a:cubicBezTo>
                    <a:pt x="69" y="6"/>
                    <a:pt x="57" y="0"/>
                    <a:pt x="46"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5" name="Google Shape;425;p13"/>
            <p:cNvSpPr/>
            <p:nvPr/>
          </p:nvSpPr>
          <p:spPr>
            <a:xfrm>
              <a:off x="463439" y="3122021"/>
              <a:ext cx="197634" cy="125637"/>
            </a:xfrm>
            <a:custGeom>
              <a:avLst/>
              <a:gdLst/>
              <a:ahLst/>
              <a:cxnLst/>
              <a:rect l="l" t="t" r="r" b="b"/>
              <a:pathLst>
                <a:path w="1658" h="1054" extrusionOk="0">
                  <a:moveTo>
                    <a:pt x="42" y="1"/>
                  </a:moveTo>
                  <a:cubicBezTo>
                    <a:pt x="8" y="1"/>
                    <a:pt x="0" y="59"/>
                    <a:pt x="36" y="71"/>
                  </a:cubicBezTo>
                  <a:cubicBezTo>
                    <a:pt x="592" y="289"/>
                    <a:pt x="1174" y="597"/>
                    <a:pt x="1581" y="1046"/>
                  </a:cubicBezTo>
                  <a:cubicBezTo>
                    <a:pt x="1589" y="1051"/>
                    <a:pt x="1597" y="1053"/>
                    <a:pt x="1604" y="1053"/>
                  </a:cubicBezTo>
                  <a:cubicBezTo>
                    <a:pt x="1635" y="1053"/>
                    <a:pt x="1657" y="1015"/>
                    <a:pt x="1636" y="991"/>
                  </a:cubicBezTo>
                  <a:cubicBezTo>
                    <a:pt x="1216" y="532"/>
                    <a:pt x="621" y="233"/>
                    <a:pt x="52" y="2"/>
                  </a:cubicBezTo>
                  <a:cubicBezTo>
                    <a:pt x="49" y="1"/>
                    <a:pt x="45" y="1"/>
                    <a:pt x="42"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6" name="Google Shape;426;p13"/>
            <p:cNvSpPr/>
            <p:nvPr/>
          </p:nvSpPr>
          <p:spPr>
            <a:xfrm>
              <a:off x="603378" y="2940005"/>
              <a:ext cx="57335" cy="205501"/>
            </a:xfrm>
            <a:custGeom>
              <a:avLst/>
              <a:gdLst/>
              <a:ahLst/>
              <a:cxnLst/>
              <a:rect l="l" t="t" r="r" b="b"/>
              <a:pathLst>
                <a:path w="481" h="1724" extrusionOk="0">
                  <a:moveTo>
                    <a:pt x="423" y="0"/>
                  </a:moveTo>
                  <a:cubicBezTo>
                    <a:pt x="413" y="0"/>
                    <a:pt x="402" y="4"/>
                    <a:pt x="394" y="11"/>
                  </a:cubicBezTo>
                  <a:cubicBezTo>
                    <a:pt x="98" y="499"/>
                    <a:pt x="0" y="1123"/>
                    <a:pt x="29" y="1692"/>
                  </a:cubicBezTo>
                  <a:cubicBezTo>
                    <a:pt x="29" y="1713"/>
                    <a:pt x="47" y="1724"/>
                    <a:pt x="64" y="1724"/>
                  </a:cubicBezTo>
                  <a:cubicBezTo>
                    <a:pt x="81" y="1724"/>
                    <a:pt x="98" y="1713"/>
                    <a:pt x="98" y="1692"/>
                  </a:cubicBezTo>
                  <a:cubicBezTo>
                    <a:pt x="68" y="1136"/>
                    <a:pt x="163" y="528"/>
                    <a:pt x="462" y="53"/>
                  </a:cubicBezTo>
                  <a:cubicBezTo>
                    <a:pt x="481" y="22"/>
                    <a:pt x="452" y="0"/>
                    <a:pt x="423"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7" name="Google Shape;427;p13"/>
            <p:cNvSpPr/>
            <p:nvPr/>
          </p:nvSpPr>
          <p:spPr>
            <a:xfrm>
              <a:off x="384767" y="2835707"/>
              <a:ext cx="175820" cy="177727"/>
            </a:xfrm>
            <a:custGeom>
              <a:avLst/>
              <a:gdLst/>
              <a:ahLst/>
              <a:cxnLst/>
              <a:rect l="l" t="t" r="r" b="b"/>
              <a:pathLst>
                <a:path w="1475" h="1491" extrusionOk="0">
                  <a:moveTo>
                    <a:pt x="47" y="1"/>
                  </a:moveTo>
                  <a:cubicBezTo>
                    <a:pt x="22" y="1"/>
                    <a:pt x="0" y="51"/>
                    <a:pt x="33" y="73"/>
                  </a:cubicBezTo>
                  <a:cubicBezTo>
                    <a:pt x="550" y="453"/>
                    <a:pt x="1064" y="915"/>
                    <a:pt x="1402" y="1471"/>
                  </a:cubicBezTo>
                  <a:cubicBezTo>
                    <a:pt x="1411" y="1485"/>
                    <a:pt x="1423" y="1490"/>
                    <a:pt x="1434" y="1490"/>
                  </a:cubicBezTo>
                  <a:cubicBezTo>
                    <a:pt x="1456" y="1490"/>
                    <a:pt x="1474" y="1470"/>
                    <a:pt x="1457" y="1442"/>
                  </a:cubicBezTo>
                  <a:cubicBezTo>
                    <a:pt x="1119" y="873"/>
                    <a:pt x="589" y="398"/>
                    <a:pt x="62" y="8"/>
                  </a:cubicBezTo>
                  <a:cubicBezTo>
                    <a:pt x="57" y="3"/>
                    <a:pt x="52" y="1"/>
                    <a:pt x="47"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8" name="Google Shape;428;p13"/>
            <p:cNvSpPr/>
            <p:nvPr/>
          </p:nvSpPr>
          <p:spPr>
            <a:xfrm>
              <a:off x="492642" y="2740587"/>
              <a:ext cx="55070" cy="130524"/>
            </a:xfrm>
            <a:custGeom>
              <a:avLst/>
              <a:gdLst/>
              <a:ahLst/>
              <a:cxnLst/>
              <a:rect l="l" t="t" r="r" b="b"/>
              <a:pathLst>
                <a:path w="462" h="1095" extrusionOk="0">
                  <a:moveTo>
                    <a:pt x="412" y="1"/>
                  </a:moveTo>
                  <a:cubicBezTo>
                    <a:pt x="403" y="1"/>
                    <a:pt x="393" y="6"/>
                    <a:pt x="389" y="19"/>
                  </a:cubicBezTo>
                  <a:cubicBezTo>
                    <a:pt x="214" y="344"/>
                    <a:pt x="77" y="695"/>
                    <a:pt x="9" y="1050"/>
                  </a:cubicBezTo>
                  <a:cubicBezTo>
                    <a:pt x="0" y="1075"/>
                    <a:pt x="26" y="1095"/>
                    <a:pt x="49" y="1095"/>
                  </a:cubicBezTo>
                  <a:cubicBezTo>
                    <a:pt x="61" y="1095"/>
                    <a:pt x="73" y="1089"/>
                    <a:pt x="77" y="1076"/>
                  </a:cubicBezTo>
                  <a:cubicBezTo>
                    <a:pt x="146" y="708"/>
                    <a:pt x="266" y="370"/>
                    <a:pt x="441" y="45"/>
                  </a:cubicBezTo>
                  <a:cubicBezTo>
                    <a:pt x="462" y="27"/>
                    <a:pt x="435" y="1"/>
                    <a:pt x="412"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29" name="Google Shape;429;p13"/>
            <p:cNvSpPr/>
            <p:nvPr/>
          </p:nvSpPr>
          <p:spPr>
            <a:xfrm>
              <a:off x="331962" y="2998770"/>
              <a:ext cx="180826" cy="156748"/>
            </a:xfrm>
            <a:custGeom>
              <a:avLst/>
              <a:gdLst/>
              <a:ahLst/>
              <a:cxnLst/>
              <a:rect l="l" t="t" r="r" b="b"/>
              <a:pathLst>
                <a:path w="1517" h="1315" extrusionOk="0">
                  <a:moveTo>
                    <a:pt x="913" y="1"/>
                  </a:moveTo>
                  <a:cubicBezTo>
                    <a:pt x="907" y="1"/>
                    <a:pt x="901" y="2"/>
                    <a:pt x="895" y="6"/>
                  </a:cubicBezTo>
                  <a:cubicBezTo>
                    <a:pt x="762" y="87"/>
                    <a:pt x="937" y="360"/>
                    <a:pt x="937" y="360"/>
                  </a:cubicBezTo>
                  <a:cubicBezTo>
                    <a:pt x="937" y="360"/>
                    <a:pt x="746" y="108"/>
                    <a:pt x="633" y="108"/>
                  </a:cubicBezTo>
                  <a:cubicBezTo>
                    <a:pt x="615" y="108"/>
                    <a:pt x="599" y="114"/>
                    <a:pt x="586" y="129"/>
                  </a:cubicBezTo>
                  <a:cubicBezTo>
                    <a:pt x="476" y="223"/>
                    <a:pt x="733" y="523"/>
                    <a:pt x="733" y="523"/>
                  </a:cubicBezTo>
                  <a:cubicBezTo>
                    <a:pt x="733" y="523"/>
                    <a:pt x="527" y="349"/>
                    <a:pt x="404" y="349"/>
                  </a:cubicBezTo>
                  <a:cubicBezTo>
                    <a:pt x="370" y="349"/>
                    <a:pt x="341" y="363"/>
                    <a:pt x="326" y="399"/>
                  </a:cubicBezTo>
                  <a:cubicBezTo>
                    <a:pt x="261" y="562"/>
                    <a:pt x="570" y="753"/>
                    <a:pt x="570" y="753"/>
                  </a:cubicBezTo>
                  <a:cubicBezTo>
                    <a:pt x="570" y="753"/>
                    <a:pt x="390" y="691"/>
                    <a:pt x="256" y="691"/>
                  </a:cubicBezTo>
                  <a:cubicBezTo>
                    <a:pt x="173" y="691"/>
                    <a:pt x="107" y="715"/>
                    <a:pt x="112" y="792"/>
                  </a:cubicBezTo>
                  <a:cubicBezTo>
                    <a:pt x="125" y="981"/>
                    <a:pt x="463" y="1010"/>
                    <a:pt x="463" y="1010"/>
                  </a:cubicBezTo>
                  <a:cubicBezTo>
                    <a:pt x="463" y="1010"/>
                    <a:pt x="1" y="1023"/>
                    <a:pt x="125" y="1186"/>
                  </a:cubicBezTo>
                  <a:cubicBezTo>
                    <a:pt x="198" y="1294"/>
                    <a:pt x="493" y="1315"/>
                    <a:pt x="709" y="1315"/>
                  </a:cubicBezTo>
                  <a:cubicBezTo>
                    <a:pt x="845" y="1315"/>
                    <a:pt x="950" y="1306"/>
                    <a:pt x="950" y="1306"/>
                  </a:cubicBezTo>
                  <a:cubicBezTo>
                    <a:pt x="950" y="1306"/>
                    <a:pt x="1357" y="1293"/>
                    <a:pt x="1438" y="1092"/>
                  </a:cubicBezTo>
                  <a:cubicBezTo>
                    <a:pt x="1516" y="895"/>
                    <a:pt x="1070" y="1"/>
                    <a:pt x="913"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0" name="Google Shape;430;p13"/>
            <p:cNvSpPr/>
            <p:nvPr/>
          </p:nvSpPr>
          <p:spPr>
            <a:xfrm>
              <a:off x="428871" y="3073746"/>
              <a:ext cx="79626" cy="80818"/>
            </a:xfrm>
            <a:custGeom>
              <a:avLst/>
              <a:gdLst/>
              <a:ahLst/>
              <a:cxnLst/>
              <a:rect l="l" t="t" r="r" b="b"/>
              <a:pathLst>
                <a:path w="668" h="678" extrusionOk="0">
                  <a:moveTo>
                    <a:pt x="531" y="1"/>
                  </a:moveTo>
                  <a:cubicBezTo>
                    <a:pt x="463" y="14"/>
                    <a:pt x="407" y="27"/>
                    <a:pt x="355" y="69"/>
                  </a:cubicBezTo>
                  <a:cubicBezTo>
                    <a:pt x="124" y="189"/>
                    <a:pt x="1" y="433"/>
                    <a:pt x="17" y="677"/>
                  </a:cubicBezTo>
                  <a:lnTo>
                    <a:pt x="137" y="677"/>
                  </a:lnTo>
                  <a:cubicBezTo>
                    <a:pt x="137" y="677"/>
                    <a:pt x="544" y="664"/>
                    <a:pt x="625" y="463"/>
                  </a:cubicBezTo>
                  <a:cubicBezTo>
                    <a:pt x="668" y="381"/>
                    <a:pt x="612" y="189"/>
                    <a:pt x="531"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1" name="Google Shape;431;p13"/>
            <p:cNvSpPr/>
            <p:nvPr/>
          </p:nvSpPr>
          <p:spPr>
            <a:xfrm>
              <a:off x="241610" y="2713291"/>
              <a:ext cx="179277" cy="155556"/>
            </a:xfrm>
            <a:custGeom>
              <a:avLst/>
              <a:gdLst/>
              <a:ahLst/>
              <a:cxnLst/>
              <a:rect l="l" t="t" r="r" b="b"/>
              <a:pathLst>
                <a:path w="1504" h="1305" extrusionOk="0">
                  <a:moveTo>
                    <a:pt x="953" y="1"/>
                  </a:moveTo>
                  <a:cubicBezTo>
                    <a:pt x="948" y="1"/>
                    <a:pt x="943" y="2"/>
                    <a:pt x="938" y="4"/>
                  </a:cubicBezTo>
                  <a:cubicBezTo>
                    <a:pt x="801" y="72"/>
                    <a:pt x="964" y="355"/>
                    <a:pt x="964" y="355"/>
                  </a:cubicBezTo>
                  <a:cubicBezTo>
                    <a:pt x="964" y="355"/>
                    <a:pt x="784" y="82"/>
                    <a:pt x="659" y="82"/>
                  </a:cubicBezTo>
                  <a:cubicBezTo>
                    <a:pt x="643" y="82"/>
                    <a:pt x="627" y="87"/>
                    <a:pt x="613" y="98"/>
                  </a:cubicBezTo>
                  <a:cubicBezTo>
                    <a:pt x="502" y="193"/>
                    <a:pt x="746" y="505"/>
                    <a:pt x="746" y="505"/>
                  </a:cubicBezTo>
                  <a:cubicBezTo>
                    <a:pt x="746" y="505"/>
                    <a:pt x="534" y="302"/>
                    <a:pt x="410" y="302"/>
                  </a:cubicBezTo>
                  <a:cubicBezTo>
                    <a:pt x="380" y="302"/>
                    <a:pt x="355" y="313"/>
                    <a:pt x="339" y="342"/>
                  </a:cubicBezTo>
                  <a:cubicBezTo>
                    <a:pt x="258" y="505"/>
                    <a:pt x="557" y="710"/>
                    <a:pt x="557" y="710"/>
                  </a:cubicBezTo>
                  <a:cubicBezTo>
                    <a:pt x="557" y="710"/>
                    <a:pt x="362" y="634"/>
                    <a:pt x="225" y="634"/>
                  </a:cubicBezTo>
                  <a:cubicBezTo>
                    <a:pt x="152" y="634"/>
                    <a:pt x="96" y="656"/>
                    <a:pt x="96" y="723"/>
                  </a:cubicBezTo>
                  <a:cubicBezTo>
                    <a:pt x="109" y="924"/>
                    <a:pt x="434" y="967"/>
                    <a:pt x="434" y="967"/>
                  </a:cubicBezTo>
                  <a:cubicBezTo>
                    <a:pt x="434" y="967"/>
                    <a:pt x="409" y="965"/>
                    <a:pt x="372" y="965"/>
                  </a:cubicBezTo>
                  <a:cubicBezTo>
                    <a:pt x="250" y="965"/>
                    <a:pt x="0" y="982"/>
                    <a:pt x="83" y="1129"/>
                  </a:cubicBezTo>
                  <a:cubicBezTo>
                    <a:pt x="190" y="1305"/>
                    <a:pt x="909" y="1305"/>
                    <a:pt x="909" y="1305"/>
                  </a:cubicBezTo>
                  <a:cubicBezTo>
                    <a:pt x="909" y="1305"/>
                    <a:pt x="914" y="1305"/>
                    <a:pt x="923" y="1305"/>
                  </a:cubicBezTo>
                  <a:cubicBezTo>
                    <a:pt x="997" y="1305"/>
                    <a:pt x="1326" y="1295"/>
                    <a:pt x="1409" y="1116"/>
                  </a:cubicBezTo>
                  <a:cubicBezTo>
                    <a:pt x="1504" y="918"/>
                    <a:pt x="1112" y="1"/>
                    <a:pt x="953"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2" name="Google Shape;432;p13"/>
            <p:cNvSpPr/>
            <p:nvPr/>
          </p:nvSpPr>
          <p:spPr>
            <a:xfrm>
              <a:off x="333989" y="2791246"/>
              <a:ext cx="80698" cy="77599"/>
            </a:xfrm>
            <a:custGeom>
              <a:avLst/>
              <a:gdLst/>
              <a:ahLst/>
              <a:cxnLst/>
              <a:rect l="l" t="t" r="r" b="b"/>
              <a:pathLst>
                <a:path w="677" h="651" extrusionOk="0">
                  <a:moveTo>
                    <a:pt x="569" y="0"/>
                  </a:moveTo>
                  <a:cubicBezTo>
                    <a:pt x="501" y="0"/>
                    <a:pt x="446" y="26"/>
                    <a:pt x="390" y="56"/>
                  </a:cubicBezTo>
                  <a:cubicBezTo>
                    <a:pt x="147" y="163"/>
                    <a:pt x="13" y="394"/>
                    <a:pt x="0" y="638"/>
                  </a:cubicBezTo>
                  <a:cubicBezTo>
                    <a:pt x="81" y="651"/>
                    <a:pt x="134" y="651"/>
                    <a:pt x="134" y="651"/>
                  </a:cubicBezTo>
                  <a:cubicBezTo>
                    <a:pt x="134" y="651"/>
                    <a:pt x="139" y="651"/>
                    <a:pt x="148" y="651"/>
                  </a:cubicBezTo>
                  <a:cubicBezTo>
                    <a:pt x="222" y="651"/>
                    <a:pt x="551" y="641"/>
                    <a:pt x="634" y="462"/>
                  </a:cubicBezTo>
                  <a:cubicBezTo>
                    <a:pt x="677" y="381"/>
                    <a:pt x="634" y="202"/>
                    <a:pt x="569"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3" name="Google Shape;433;p13"/>
            <p:cNvSpPr/>
            <p:nvPr/>
          </p:nvSpPr>
          <p:spPr>
            <a:xfrm>
              <a:off x="304308" y="2550347"/>
              <a:ext cx="173198" cy="157463"/>
            </a:xfrm>
            <a:custGeom>
              <a:avLst/>
              <a:gdLst/>
              <a:ahLst/>
              <a:cxnLst/>
              <a:rect l="l" t="t" r="r" b="b"/>
              <a:pathLst>
                <a:path w="1453" h="1321" extrusionOk="0">
                  <a:moveTo>
                    <a:pt x="978" y="1"/>
                  </a:moveTo>
                  <a:cubicBezTo>
                    <a:pt x="973" y="1"/>
                    <a:pt x="969" y="1"/>
                    <a:pt x="965" y="2"/>
                  </a:cubicBezTo>
                  <a:cubicBezTo>
                    <a:pt x="831" y="28"/>
                    <a:pt x="883" y="421"/>
                    <a:pt x="883" y="421"/>
                  </a:cubicBezTo>
                  <a:cubicBezTo>
                    <a:pt x="883" y="421"/>
                    <a:pt x="775" y="70"/>
                    <a:pt x="653" y="70"/>
                  </a:cubicBezTo>
                  <a:cubicBezTo>
                    <a:pt x="640" y="70"/>
                    <a:pt x="627" y="74"/>
                    <a:pt x="613" y="83"/>
                  </a:cubicBezTo>
                  <a:cubicBezTo>
                    <a:pt x="464" y="191"/>
                    <a:pt x="626" y="516"/>
                    <a:pt x="626" y="516"/>
                  </a:cubicBezTo>
                  <a:cubicBezTo>
                    <a:pt x="626" y="516"/>
                    <a:pt x="410" y="256"/>
                    <a:pt x="279" y="256"/>
                  </a:cubicBezTo>
                  <a:cubicBezTo>
                    <a:pt x="249" y="256"/>
                    <a:pt x="224" y="269"/>
                    <a:pt x="207" y="301"/>
                  </a:cubicBezTo>
                  <a:cubicBezTo>
                    <a:pt x="126" y="477"/>
                    <a:pt x="396" y="665"/>
                    <a:pt x="396" y="665"/>
                  </a:cubicBezTo>
                  <a:cubicBezTo>
                    <a:pt x="396" y="665"/>
                    <a:pt x="201" y="555"/>
                    <a:pt x="86" y="555"/>
                  </a:cubicBezTo>
                  <a:cubicBezTo>
                    <a:pt x="35" y="555"/>
                    <a:pt x="0" y="576"/>
                    <a:pt x="5" y="639"/>
                  </a:cubicBezTo>
                  <a:cubicBezTo>
                    <a:pt x="5" y="857"/>
                    <a:pt x="639" y="1195"/>
                    <a:pt x="639" y="1195"/>
                  </a:cubicBezTo>
                  <a:cubicBezTo>
                    <a:pt x="639" y="1195"/>
                    <a:pt x="838" y="1320"/>
                    <a:pt x="1016" y="1320"/>
                  </a:cubicBezTo>
                  <a:cubicBezTo>
                    <a:pt x="1071" y="1320"/>
                    <a:pt x="1125" y="1308"/>
                    <a:pt x="1169" y="1277"/>
                  </a:cubicBezTo>
                  <a:cubicBezTo>
                    <a:pt x="1345" y="1153"/>
                    <a:pt x="1452" y="83"/>
                    <a:pt x="1306" y="70"/>
                  </a:cubicBezTo>
                  <a:cubicBezTo>
                    <a:pt x="1143" y="70"/>
                    <a:pt x="1143" y="395"/>
                    <a:pt x="1143" y="395"/>
                  </a:cubicBezTo>
                  <a:cubicBezTo>
                    <a:pt x="1143" y="395"/>
                    <a:pt x="1116" y="1"/>
                    <a:pt x="978"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4" name="Google Shape;434;p13"/>
            <p:cNvSpPr/>
            <p:nvPr/>
          </p:nvSpPr>
          <p:spPr>
            <a:xfrm>
              <a:off x="367722" y="2645467"/>
              <a:ext cx="95479" cy="62342"/>
            </a:xfrm>
            <a:custGeom>
              <a:avLst/>
              <a:gdLst/>
              <a:ahLst/>
              <a:cxnLst/>
              <a:rect l="l" t="t" r="r" b="b"/>
              <a:pathLst>
                <a:path w="801" h="523" extrusionOk="0">
                  <a:moveTo>
                    <a:pt x="557" y="1"/>
                  </a:moveTo>
                  <a:cubicBezTo>
                    <a:pt x="314" y="1"/>
                    <a:pt x="113" y="129"/>
                    <a:pt x="0" y="329"/>
                  </a:cubicBezTo>
                  <a:cubicBezTo>
                    <a:pt x="55" y="368"/>
                    <a:pt x="107" y="397"/>
                    <a:pt x="107" y="397"/>
                  </a:cubicBezTo>
                  <a:cubicBezTo>
                    <a:pt x="107" y="397"/>
                    <a:pt x="306" y="522"/>
                    <a:pt x="484" y="522"/>
                  </a:cubicBezTo>
                  <a:cubicBezTo>
                    <a:pt x="539" y="522"/>
                    <a:pt x="593" y="510"/>
                    <a:pt x="637" y="479"/>
                  </a:cubicBezTo>
                  <a:cubicBezTo>
                    <a:pt x="706" y="436"/>
                    <a:pt x="758" y="248"/>
                    <a:pt x="800" y="43"/>
                  </a:cubicBezTo>
                  <a:cubicBezTo>
                    <a:pt x="745" y="17"/>
                    <a:pt x="676" y="4"/>
                    <a:pt x="624" y="4"/>
                  </a:cubicBezTo>
                  <a:cubicBezTo>
                    <a:pt x="602" y="2"/>
                    <a:pt x="579" y="1"/>
                    <a:pt x="557"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5" name="Google Shape;435;p13"/>
            <p:cNvSpPr/>
            <p:nvPr/>
          </p:nvSpPr>
          <p:spPr>
            <a:xfrm>
              <a:off x="506469" y="2598146"/>
              <a:ext cx="172244" cy="162112"/>
            </a:xfrm>
            <a:custGeom>
              <a:avLst/>
              <a:gdLst/>
              <a:ahLst/>
              <a:cxnLst/>
              <a:rect l="l" t="t" r="r" b="b"/>
              <a:pathLst>
                <a:path w="1445" h="1360" extrusionOk="0">
                  <a:moveTo>
                    <a:pt x="234" y="0"/>
                  </a:moveTo>
                  <a:cubicBezTo>
                    <a:pt x="218" y="0"/>
                    <a:pt x="199" y="7"/>
                    <a:pt x="179" y="20"/>
                  </a:cubicBezTo>
                  <a:cubicBezTo>
                    <a:pt x="0" y="157"/>
                    <a:pt x="82" y="863"/>
                    <a:pt x="82" y="863"/>
                  </a:cubicBezTo>
                  <a:cubicBezTo>
                    <a:pt x="82" y="863"/>
                    <a:pt x="98" y="1269"/>
                    <a:pt x="299" y="1350"/>
                  </a:cubicBezTo>
                  <a:cubicBezTo>
                    <a:pt x="314" y="1356"/>
                    <a:pt x="333" y="1359"/>
                    <a:pt x="355" y="1359"/>
                  </a:cubicBezTo>
                  <a:cubicBezTo>
                    <a:pt x="636" y="1359"/>
                    <a:pt x="1445" y="905"/>
                    <a:pt x="1369" y="781"/>
                  </a:cubicBezTo>
                  <a:cubicBezTo>
                    <a:pt x="1351" y="745"/>
                    <a:pt x="1318" y="732"/>
                    <a:pt x="1279" y="732"/>
                  </a:cubicBezTo>
                  <a:cubicBezTo>
                    <a:pt x="1171" y="732"/>
                    <a:pt x="1018" y="833"/>
                    <a:pt x="1018" y="833"/>
                  </a:cubicBezTo>
                  <a:cubicBezTo>
                    <a:pt x="1018" y="833"/>
                    <a:pt x="1356" y="577"/>
                    <a:pt x="1249" y="469"/>
                  </a:cubicBezTo>
                  <a:cubicBezTo>
                    <a:pt x="1230" y="451"/>
                    <a:pt x="1207" y="443"/>
                    <a:pt x="1181" y="443"/>
                  </a:cubicBezTo>
                  <a:cubicBezTo>
                    <a:pt x="1051" y="443"/>
                    <a:pt x="855" y="632"/>
                    <a:pt x="855" y="632"/>
                  </a:cubicBezTo>
                  <a:cubicBezTo>
                    <a:pt x="855" y="632"/>
                    <a:pt x="1138" y="277"/>
                    <a:pt x="976" y="225"/>
                  </a:cubicBezTo>
                  <a:cubicBezTo>
                    <a:pt x="960" y="219"/>
                    <a:pt x="943" y="216"/>
                    <a:pt x="927" y="216"/>
                  </a:cubicBezTo>
                  <a:cubicBezTo>
                    <a:pt x="778" y="216"/>
                    <a:pt x="625" y="469"/>
                    <a:pt x="625" y="469"/>
                  </a:cubicBezTo>
                  <a:cubicBezTo>
                    <a:pt x="625" y="469"/>
                    <a:pt x="770" y="7"/>
                    <a:pt x="593" y="7"/>
                  </a:cubicBezTo>
                  <a:cubicBezTo>
                    <a:pt x="591" y="7"/>
                    <a:pt x="588" y="7"/>
                    <a:pt x="586" y="7"/>
                  </a:cubicBezTo>
                  <a:cubicBezTo>
                    <a:pt x="381" y="33"/>
                    <a:pt x="368" y="359"/>
                    <a:pt x="368" y="359"/>
                  </a:cubicBezTo>
                  <a:cubicBezTo>
                    <a:pt x="368" y="359"/>
                    <a:pt x="358" y="0"/>
                    <a:pt x="234"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6" name="Google Shape;436;p13"/>
            <p:cNvSpPr/>
            <p:nvPr/>
          </p:nvSpPr>
          <p:spPr>
            <a:xfrm>
              <a:off x="514575" y="2685756"/>
              <a:ext cx="82725" cy="74142"/>
            </a:xfrm>
            <a:custGeom>
              <a:avLst/>
              <a:gdLst/>
              <a:ahLst/>
              <a:cxnLst/>
              <a:rect l="l" t="t" r="r" b="b"/>
              <a:pathLst>
                <a:path w="694" h="622" extrusionOk="0">
                  <a:moveTo>
                    <a:pt x="66" y="1"/>
                  </a:moveTo>
                  <a:cubicBezTo>
                    <a:pt x="44" y="1"/>
                    <a:pt x="22" y="2"/>
                    <a:pt x="1" y="4"/>
                  </a:cubicBezTo>
                  <a:cubicBezTo>
                    <a:pt x="1" y="72"/>
                    <a:pt x="14" y="128"/>
                    <a:pt x="14" y="128"/>
                  </a:cubicBezTo>
                  <a:cubicBezTo>
                    <a:pt x="14" y="128"/>
                    <a:pt x="30" y="534"/>
                    <a:pt x="231" y="615"/>
                  </a:cubicBezTo>
                  <a:cubicBezTo>
                    <a:pt x="245" y="620"/>
                    <a:pt x="262" y="622"/>
                    <a:pt x="282" y="622"/>
                  </a:cubicBezTo>
                  <a:cubicBezTo>
                    <a:pt x="377" y="622"/>
                    <a:pt x="534" y="572"/>
                    <a:pt x="693" y="505"/>
                  </a:cubicBezTo>
                  <a:cubicBezTo>
                    <a:pt x="680" y="437"/>
                    <a:pt x="651" y="385"/>
                    <a:pt x="625" y="329"/>
                  </a:cubicBezTo>
                  <a:cubicBezTo>
                    <a:pt x="501" y="119"/>
                    <a:pt x="287" y="1"/>
                    <a:pt x="6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7" name="Google Shape;437;p13"/>
            <p:cNvSpPr/>
            <p:nvPr/>
          </p:nvSpPr>
          <p:spPr>
            <a:xfrm>
              <a:off x="601828" y="2801974"/>
              <a:ext cx="183806" cy="164019"/>
            </a:xfrm>
            <a:custGeom>
              <a:avLst/>
              <a:gdLst/>
              <a:ahLst/>
              <a:cxnLst/>
              <a:rect l="l" t="t" r="r" b="b"/>
              <a:pathLst>
                <a:path w="1542" h="1376" extrusionOk="0">
                  <a:moveTo>
                    <a:pt x="571" y="0"/>
                  </a:moveTo>
                  <a:cubicBezTo>
                    <a:pt x="562" y="0"/>
                    <a:pt x="553" y="2"/>
                    <a:pt x="543" y="5"/>
                  </a:cubicBezTo>
                  <a:cubicBezTo>
                    <a:pt x="355" y="60"/>
                    <a:pt x="394" y="385"/>
                    <a:pt x="394" y="385"/>
                  </a:cubicBezTo>
                  <a:cubicBezTo>
                    <a:pt x="394" y="385"/>
                    <a:pt x="324" y="55"/>
                    <a:pt x="210" y="55"/>
                  </a:cubicBezTo>
                  <a:cubicBezTo>
                    <a:pt x="191" y="55"/>
                    <a:pt x="171" y="65"/>
                    <a:pt x="150" y="86"/>
                  </a:cubicBezTo>
                  <a:cubicBezTo>
                    <a:pt x="0" y="236"/>
                    <a:pt x="176" y="912"/>
                    <a:pt x="176" y="912"/>
                  </a:cubicBezTo>
                  <a:cubicBezTo>
                    <a:pt x="176" y="912"/>
                    <a:pt x="257" y="1318"/>
                    <a:pt x="475" y="1374"/>
                  </a:cubicBezTo>
                  <a:cubicBezTo>
                    <a:pt x="481" y="1375"/>
                    <a:pt x="488" y="1375"/>
                    <a:pt x="496" y="1375"/>
                  </a:cubicBezTo>
                  <a:cubicBezTo>
                    <a:pt x="743" y="1375"/>
                    <a:pt x="1542" y="775"/>
                    <a:pt x="1450" y="655"/>
                  </a:cubicBezTo>
                  <a:cubicBezTo>
                    <a:pt x="1427" y="629"/>
                    <a:pt x="1397" y="618"/>
                    <a:pt x="1364" y="618"/>
                  </a:cubicBezTo>
                  <a:cubicBezTo>
                    <a:pt x="1248" y="618"/>
                    <a:pt x="1099" y="749"/>
                    <a:pt x="1099" y="749"/>
                  </a:cubicBezTo>
                  <a:cubicBezTo>
                    <a:pt x="1099" y="749"/>
                    <a:pt x="1395" y="437"/>
                    <a:pt x="1275" y="356"/>
                  </a:cubicBezTo>
                  <a:cubicBezTo>
                    <a:pt x="1260" y="346"/>
                    <a:pt x="1244" y="342"/>
                    <a:pt x="1226" y="342"/>
                  </a:cubicBezTo>
                  <a:cubicBezTo>
                    <a:pt x="1096" y="342"/>
                    <a:pt x="907" y="574"/>
                    <a:pt x="907" y="574"/>
                  </a:cubicBezTo>
                  <a:cubicBezTo>
                    <a:pt x="907" y="574"/>
                    <a:pt x="1138" y="193"/>
                    <a:pt x="963" y="154"/>
                  </a:cubicBezTo>
                  <a:cubicBezTo>
                    <a:pt x="953" y="152"/>
                    <a:pt x="944" y="151"/>
                    <a:pt x="935" y="151"/>
                  </a:cubicBezTo>
                  <a:cubicBezTo>
                    <a:pt x="785" y="151"/>
                    <a:pt x="664" y="453"/>
                    <a:pt x="664" y="453"/>
                  </a:cubicBezTo>
                  <a:cubicBezTo>
                    <a:pt x="664" y="453"/>
                    <a:pt x="725" y="0"/>
                    <a:pt x="571"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8" name="Google Shape;438;p13"/>
            <p:cNvSpPr/>
            <p:nvPr/>
          </p:nvSpPr>
          <p:spPr>
            <a:xfrm>
              <a:off x="619589" y="2895068"/>
              <a:ext cx="90473" cy="70805"/>
            </a:xfrm>
            <a:custGeom>
              <a:avLst/>
              <a:gdLst/>
              <a:ahLst/>
              <a:cxnLst/>
              <a:rect l="l" t="t" r="r" b="b"/>
              <a:pathLst>
                <a:path w="759" h="594" extrusionOk="0">
                  <a:moveTo>
                    <a:pt x="170" y="0"/>
                  </a:moveTo>
                  <a:cubicBezTo>
                    <a:pt x="114" y="0"/>
                    <a:pt x="57" y="8"/>
                    <a:pt x="1" y="24"/>
                  </a:cubicBezTo>
                  <a:cubicBezTo>
                    <a:pt x="14" y="92"/>
                    <a:pt x="27" y="131"/>
                    <a:pt x="27" y="131"/>
                  </a:cubicBezTo>
                  <a:cubicBezTo>
                    <a:pt x="27" y="131"/>
                    <a:pt x="108" y="537"/>
                    <a:pt x="326" y="593"/>
                  </a:cubicBezTo>
                  <a:cubicBezTo>
                    <a:pt x="332" y="594"/>
                    <a:pt x="338" y="594"/>
                    <a:pt x="344" y="594"/>
                  </a:cubicBezTo>
                  <a:cubicBezTo>
                    <a:pt x="432" y="594"/>
                    <a:pt x="595" y="516"/>
                    <a:pt x="758" y="404"/>
                  </a:cubicBezTo>
                  <a:cubicBezTo>
                    <a:pt x="732" y="349"/>
                    <a:pt x="706" y="293"/>
                    <a:pt x="664" y="254"/>
                  </a:cubicBezTo>
                  <a:cubicBezTo>
                    <a:pt x="539" y="87"/>
                    <a:pt x="358" y="0"/>
                    <a:pt x="170"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39" name="Google Shape;439;p13"/>
            <p:cNvSpPr/>
            <p:nvPr/>
          </p:nvSpPr>
          <p:spPr>
            <a:xfrm>
              <a:off x="936300" y="2336029"/>
              <a:ext cx="116339" cy="1001518"/>
            </a:xfrm>
            <a:custGeom>
              <a:avLst/>
              <a:gdLst/>
              <a:ahLst/>
              <a:cxnLst/>
              <a:rect l="l" t="t" r="r" b="b"/>
              <a:pathLst>
                <a:path w="976" h="8402" extrusionOk="0">
                  <a:moveTo>
                    <a:pt x="939" y="1"/>
                  </a:moveTo>
                  <a:cubicBezTo>
                    <a:pt x="926" y="1"/>
                    <a:pt x="913" y="8"/>
                    <a:pt x="908" y="25"/>
                  </a:cubicBezTo>
                  <a:cubicBezTo>
                    <a:pt x="459" y="2789"/>
                    <a:pt x="95" y="5566"/>
                    <a:pt x="0" y="8372"/>
                  </a:cubicBezTo>
                  <a:cubicBezTo>
                    <a:pt x="0" y="8391"/>
                    <a:pt x="18" y="8401"/>
                    <a:pt x="35" y="8401"/>
                  </a:cubicBezTo>
                  <a:cubicBezTo>
                    <a:pt x="52" y="8401"/>
                    <a:pt x="69" y="8391"/>
                    <a:pt x="69" y="8372"/>
                  </a:cubicBezTo>
                  <a:cubicBezTo>
                    <a:pt x="163" y="5582"/>
                    <a:pt x="527" y="2802"/>
                    <a:pt x="976" y="38"/>
                  </a:cubicBezTo>
                  <a:cubicBezTo>
                    <a:pt x="976" y="15"/>
                    <a:pt x="957" y="1"/>
                    <a:pt x="939"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0" name="Google Shape;440;p13"/>
            <p:cNvSpPr/>
            <p:nvPr/>
          </p:nvSpPr>
          <p:spPr>
            <a:xfrm>
              <a:off x="859536" y="2724853"/>
              <a:ext cx="112167" cy="203355"/>
            </a:xfrm>
            <a:custGeom>
              <a:avLst/>
              <a:gdLst/>
              <a:ahLst/>
              <a:cxnLst/>
              <a:rect l="l" t="t" r="r" b="b"/>
              <a:pathLst>
                <a:path w="941" h="1706" extrusionOk="0">
                  <a:moveTo>
                    <a:pt x="50" y="0"/>
                  </a:moveTo>
                  <a:cubicBezTo>
                    <a:pt x="25" y="0"/>
                    <a:pt x="1" y="35"/>
                    <a:pt x="20" y="57"/>
                  </a:cubicBezTo>
                  <a:cubicBezTo>
                    <a:pt x="401" y="531"/>
                    <a:pt x="739" y="1100"/>
                    <a:pt x="875" y="1682"/>
                  </a:cubicBezTo>
                  <a:cubicBezTo>
                    <a:pt x="881" y="1699"/>
                    <a:pt x="893" y="1706"/>
                    <a:pt x="906" y="1706"/>
                  </a:cubicBezTo>
                  <a:cubicBezTo>
                    <a:pt x="923" y="1706"/>
                    <a:pt x="940" y="1692"/>
                    <a:pt x="940" y="1669"/>
                  </a:cubicBezTo>
                  <a:cubicBezTo>
                    <a:pt x="807" y="1058"/>
                    <a:pt x="453" y="489"/>
                    <a:pt x="75" y="14"/>
                  </a:cubicBezTo>
                  <a:cubicBezTo>
                    <a:pt x="68" y="4"/>
                    <a:pt x="59" y="0"/>
                    <a:pt x="50"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1" name="Google Shape;441;p13"/>
            <p:cNvSpPr/>
            <p:nvPr/>
          </p:nvSpPr>
          <p:spPr>
            <a:xfrm>
              <a:off x="974443" y="2661797"/>
              <a:ext cx="148642" cy="155675"/>
            </a:xfrm>
            <a:custGeom>
              <a:avLst/>
              <a:gdLst/>
              <a:ahLst/>
              <a:cxnLst/>
              <a:rect l="l" t="t" r="r" b="b"/>
              <a:pathLst>
                <a:path w="1247" h="1306" extrusionOk="0">
                  <a:moveTo>
                    <a:pt x="1198" y="1"/>
                  </a:moveTo>
                  <a:cubicBezTo>
                    <a:pt x="1193" y="1"/>
                    <a:pt x="1188" y="1"/>
                    <a:pt x="1183" y="3"/>
                  </a:cubicBezTo>
                  <a:cubicBezTo>
                    <a:pt x="682" y="273"/>
                    <a:pt x="276" y="761"/>
                    <a:pt x="19" y="1262"/>
                  </a:cubicBezTo>
                  <a:cubicBezTo>
                    <a:pt x="1" y="1280"/>
                    <a:pt x="26" y="1306"/>
                    <a:pt x="49" y="1306"/>
                  </a:cubicBezTo>
                  <a:cubicBezTo>
                    <a:pt x="59" y="1306"/>
                    <a:pt x="69" y="1301"/>
                    <a:pt x="74" y="1288"/>
                  </a:cubicBezTo>
                  <a:cubicBezTo>
                    <a:pt x="331" y="800"/>
                    <a:pt x="724" y="329"/>
                    <a:pt x="1212" y="56"/>
                  </a:cubicBezTo>
                  <a:cubicBezTo>
                    <a:pt x="1246" y="44"/>
                    <a:pt x="1231" y="1"/>
                    <a:pt x="1198"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2" name="Google Shape;442;p13"/>
            <p:cNvSpPr/>
            <p:nvPr/>
          </p:nvSpPr>
          <p:spPr>
            <a:xfrm>
              <a:off x="936777" y="2438778"/>
              <a:ext cx="65918" cy="236731"/>
            </a:xfrm>
            <a:custGeom>
              <a:avLst/>
              <a:gdLst/>
              <a:ahLst/>
              <a:cxnLst/>
              <a:rect l="l" t="t" r="r" b="b"/>
              <a:pathLst>
                <a:path w="553" h="1986" extrusionOk="0">
                  <a:moveTo>
                    <a:pt x="48" y="0"/>
                  </a:moveTo>
                  <a:cubicBezTo>
                    <a:pt x="23" y="0"/>
                    <a:pt x="0" y="29"/>
                    <a:pt x="9" y="57"/>
                  </a:cubicBezTo>
                  <a:cubicBezTo>
                    <a:pt x="266" y="639"/>
                    <a:pt x="484" y="1305"/>
                    <a:pt x="484" y="1956"/>
                  </a:cubicBezTo>
                  <a:cubicBezTo>
                    <a:pt x="484" y="1975"/>
                    <a:pt x="501" y="1985"/>
                    <a:pt x="518" y="1985"/>
                  </a:cubicBezTo>
                  <a:cubicBezTo>
                    <a:pt x="535" y="1985"/>
                    <a:pt x="553" y="1975"/>
                    <a:pt x="553" y="1956"/>
                  </a:cubicBezTo>
                  <a:cubicBezTo>
                    <a:pt x="553" y="1289"/>
                    <a:pt x="322" y="626"/>
                    <a:pt x="78" y="18"/>
                  </a:cubicBezTo>
                  <a:cubicBezTo>
                    <a:pt x="69" y="5"/>
                    <a:pt x="58" y="0"/>
                    <a:pt x="48"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3" name="Google Shape;443;p13"/>
            <p:cNvSpPr/>
            <p:nvPr/>
          </p:nvSpPr>
          <p:spPr>
            <a:xfrm>
              <a:off x="1014852" y="2432460"/>
              <a:ext cx="111571" cy="91784"/>
            </a:xfrm>
            <a:custGeom>
              <a:avLst/>
              <a:gdLst/>
              <a:ahLst/>
              <a:cxnLst/>
              <a:rect l="l" t="t" r="r" b="b"/>
              <a:pathLst>
                <a:path w="936" h="770" extrusionOk="0">
                  <a:moveTo>
                    <a:pt x="885" y="0"/>
                  </a:moveTo>
                  <a:cubicBezTo>
                    <a:pt x="881" y="0"/>
                    <a:pt x="877" y="1"/>
                    <a:pt x="873" y="2"/>
                  </a:cubicBezTo>
                  <a:cubicBezTo>
                    <a:pt x="561" y="191"/>
                    <a:pt x="262" y="435"/>
                    <a:pt x="31" y="708"/>
                  </a:cubicBezTo>
                  <a:cubicBezTo>
                    <a:pt x="1" y="738"/>
                    <a:pt x="25" y="770"/>
                    <a:pt x="50" y="770"/>
                  </a:cubicBezTo>
                  <a:cubicBezTo>
                    <a:pt x="58" y="770"/>
                    <a:pt x="66" y="767"/>
                    <a:pt x="73" y="760"/>
                  </a:cubicBezTo>
                  <a:cubicBezTo>
                    <a:pt x="304" y="477"/>
                    <a:pt x="600" y="246"/>
                    <a:pt x="912" y="71"/>
                  </a:cubicBezTo>
                  <a:cubicBezTo>
                    <a:pt x="935" y="45"/>
                    <a:pt x="917" y="0"/>
                    <a:pt x="885"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4" name="Google Shape;444;p13"/>
            <p:cNvSpPr/>
            <p:nvPr/>
          </p:nvSpPr>
          <p:spPr>
            <a:xfrm>
              <a:off x="734258" y="2587418"/>
              <a:ext cx="168072" cy="156390"/>
            </a:xfrm>
            <a:custGeom>
              <a:avLst/>
              <a:gdLst/>
              <a:ahLst/>
              <a:cxnLst/>
              <a:rect l="l" t="t" r="r" b="b"/>
              <a:pathLst>
                <a:path w="1410" h="1312" extrusionOk="0">
                  <a:moveTo>
                    <a:pt x="902" y="0"/>
                  </a:moveTo>
                  <a:cubicBezTo>
                    <a:pt x="896" y="0"/>
                    <a:pt x="889" y="1"/>
                    <a:pt x="883" y="3"/>
                  </a:cubicBezTo>
                  <a:cubicBezTo>
                    <a:pt x="746" y="58"/>
                    <a:pt x="853" y="436"/>
                    <a:pt x="853" y="436"/>
                  </a:cubicBezTo>
                  <a:cubicBezTo>
                    <a:pt x="853" y="436"/>
                    <a:pt x="711" y="129"/>
                    <a:pt x="595" y="129"/>
                  </a:cubicBezTo>
                  <a:cubicBezTo>
                    <a:pt x="577" y="129"/>
                    <a:pt x="560" y="136"/>
                    <a:pt x="544" y="153"/>
                  </a:cubicBezTo>
                  <a:cubicBezTo>
                    <a:pt x="408" y="260"/>
                    <a:pt x="609" y="572"/>
                    <a:pt x="609" y="572"/>
                  </a:cubicBezTo>
                  <a:cubicBezTo>
                    <a:pt x="609" y="572"/>
                    <a:pt x="380" y="359"/>
                    <a:pt x="251" y="359"/>
                  </a:cubicBezTo>
                  <a:cubicBezTo>
                    <a:pt x="218" y="359"/>
                    <a:pt x="191" y="373"/>
                    <a:pt x="177" y="410"/>
                  </a:cubicBezTo>
                  <a:cubicBezTo>
                    <a:pt x="109" y="598"/>
                    <a:pt x="408" y="761"/>
                    <a:pt x="408" y="761"/>
                  </a:cubicBezTo>
                  <a:cubicBezTo>
                    <a:pt x="408" y="761"/>
                    <a:pt x="224" y="681"/>
                    <a:pt x="107" y="681"/>
                  </a:cubicBezTo>
                  <a:cubicBezTo>
                    <a:pt x="44" y="681"/>
                    <a:pt x="1" y="704"/>
                    <a:pt x="14" y="774"/>
                  </a:cubicBezTo>
                  <a:cubicBezTo>
                    <a:pt x="57" y="992"/>
                    <a:pt x="720" y="1236"/>
                    <a:pt x="720" y="1236"/>
                  </a:cubicBezTo>
                  <a:cubicBezTo>
                    <a:pt x="720" y="1236"/>
                    <a:pt x="897" y="1312"/>
                    <a:pt x="1061" y="1312"/>
                  </a:cubicBezTo>
                  <a:cubicBezTo>
                    <a:pt x="1136" y="1312"/>
                    <a:pt x="1209" y="1296"/>
                    <a:pt x="1260" y="1249"/>
                  </a:cubicBezTo>
                  <a:cubicBezTo>
                    <a:pt x="1409" y="1086"/>
                    <a:pt x="1370" y="29"/>
                    <a:pt x="1221" y="29"/>
                  </a:cubicBezTo>
                  <a:cubicBezTo>
                    <a:pt x="1058" y="42"/>
                    <a:pt x="1113" y="367"/>
                    <a:pt x="1113" y="367"/>
                  </a:cubicBezTo>
                  <a:cubicBezTo>
                    <a:pt x="1113" y="367"/>
                    <a:pt x="1025" y="0"/>
                    <a:pt x="902"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5" name="Google Shape;445;p13"/>
            <p:cNvSpPr/>
            <p:nvPr/>
          </p:nvSpPr>
          <p:spPr>
            <a:xfrm>
              <a:off x="805300" y="2678962"/>
              <a:ext cx="90830" cy="64845"/>
            </a:xfrm>
            <a:custGeom>
              <a:avLst/>
              <a:gdLst/>
              <a:ahLst/>
              <a:cxnLst/>
              <a:rect l="l" t="t" r="r" b="b"/>
              <a:pathLst>
                <a:path w="762" h="544" extrusionOk="0">
                  <a:moveTo>
                    <a:pt x="632" y="1"/>
                  </a:moveTo>
                  <a:cubicBezTo>
                    <a:pt x="615" y="1"/>
                    <a:pt x="598" y="2"/>
                    <a:pt x="582" y="6"/>
                  </a:cubicBezTo>
                  <a:cubicBezTo>
                    <a:pt x="313" y="22"/>
                    <a:pt x="95" y="198"/>
                    <a:pt x="0" y="429"/>
                  </a:cubicBezTo>
                  <a:cubicBezTo>
                    <a:pt x="82" y="455"/>
                    <a:pt x="124" y="468"/>
                    <a:pt x="124" y="468"/>
                  </a:cubicBezTo>
                  <a:cubicBezTo>
                    <a:pt x="124" y="468"/>
                    <a:pt x="301" y="544"/>
                    <a:pt x="465" y="544"/>
                  </a:cubicBezTo>
                  <a:cubicBezTo>
                    <a:pt x="540" y="544"/>
                    <a:pt x="613" y="528"/>
                    <a:pt x="664" y="481"/>
                  </a:cubicBezTo>
                  <a:cubicBezTo>
                    <a:pt x="719" y="412"/>
                    <a:pt x="745" y="224"/>
                    <a:pt x="761" y="22"/>
                  </a:cubicBezTo>
                  <a:cubicBezTo>
                    <a:pt x="722" y="10"/>
                    <a:pt x="676" y="1"/>
                    <a:pt x="63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6" name="Google Shape;446;p13"/>
            <p:cNvSpPr/>
            <p:nvPr/>
          </p:nvSpPr>
          <p:spPr>
            <a:xfrm>
              <a:off x="818412" y="2305038"/>
              <a:ext cx="174628" cy="156986"/>
            </a:xfrm>
            <a:custGeom>
              <a:avLst/>
              <a:gdLst/>
              <a:ahLst/>
              <a:cxnLst/>
              <a:rect l="l" t="t" r="r" b="b"/>
              <a:pathLst>
                <a:path w="1465" h="1317" extrusionOk="0">
                  <a:moveTo>
                    <a:pt x="991" y="0"/>
                  </a:moveTo>
                  <a:cubicBezTo>
                    <a:pt x="986" y="0"/>
                    <a:pt x="981" y="1"/>
                    <a:pt x="976" y="2"/>
                  </a:cubicBezTo>
                  <a:cubicBezTo>
                    <a:pt x="827" y="28"/>
                    <a:pt x="879" y="421"/>
                    <a:pt x="879" y="421"/>
                  </a:cubicBezTo>
                  <a:cubicBezTo>
                    <a:pt x="879" y="421"/>
                    <a:pt x="781" y="69"/>
                    <a:pt x="652" y="69"/>
                  </a:cubicBezTo>
                  <a:cubicBezTo>
                    <a:pt x="638" y="69"/>
                    <a:pt x="624" y="74"/>
                    <a:pt x="609" y="83"/>
                  </a:cubicBezTo>
                  <a:cubicBezTo>
                    <a:pt x="472" y="177"/>
                    <a:pt x="622" y="502"/>
                    <a:pt x="622" y="502"/>
                  </a:cubicBezTo>
                  <a:cubicBezTo>
                    <a:pt x="622" y="502"/>
                    <a:pt x="413" y="239"/>
                    <a:pt x="286" y="239"/>
                  </a:cubicBezTo>
                  <a:cubicBezTo>
                    <a:pt x="257" y="239"/>
                    <a:pt x="233" y="252"/>
                    <a:pt x="216" y="285"/>
                  </a:cubicBezTo>
                  <a:cubicBezTo>
                    <a:pt x="121" y="447"/>
                    <a:pt x="378" y="665"/>
                    <a:pt x="378" y="665"/>
                  </a:cubicBezTo>
                  <a:cubicBezTo>
                    <a:pt x="378" y="665"/>
                    <a:pt x="190" y="537"/>
                    <a:pt x="80" y="537"/>
                  </a:cubicBezTo>
                  <a:cubicBezTo>
                    <a:pt x="34" y="537"/>
                    <a:pt x="1" y="559"/>
                    <a:pt x="1" y="623"/>
                  </a:cubicBezTo>
                  <a:cubicBezTo>
                    <a:pt x="1" y="828"/>
                    <a:pt x="622" y="1179"/>
                    <a:pt x="622" y="1179"/>
                  </a:cubicBezTo>
                  <a:cubicBezTo>
                    <a:pt x="622" y="1179"/>
                    <a:pt x="823" y="1316"/>
                    <a:pt x="1004" y="1316"/>
                  </a:cubicBezTo>
                  <a:cubicBezTo>
                    <a:pt x="1057" y="1316"/>
                    <a:pt x="1108" y="1304"/>
                    <a:pt x="1152" y="1273"/>
                  </a:cubicBezTo>
                  <a:cubicBezTo>
                    <a:pt x="1328" y="1153"/>
                    <a:pt x="1464" y="96"/>
                    <a:pt x="1302" y="83"/>
                  </a:cubicBezTo>
                  <a:cubicBezTo>
                    <a:pt x="1299" y="83"/>
                    <a:pt x="1296" y="83"/>
                    <a:pt x="1293" y="83"/>
                  </a:cubicBezTo>
                  <a:cubicBezTo>
                    <a:pt x="1152" y="83"/>
                    <a:pt x="1139" y="395"/>
                    <a:pt x="1139" y="395"/>
                  </a:cubicBezTo>
                  <a:cubicBezTo>
                    <a:pt x="1139" y="395"/>
                    <a:pt x="1124" y="0"/>
                    <a:pt x="991"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7" name="Google Shape;447;p13"/>
            <p:cNvSpPr/>
            <p:nvPr/>
          </p:nvSpPr>
          <p:spPr>
            <a:xfrm>
              <a:off x="879680" y="2400039"/>
              <a:ext cx="95479" cy="61984"/>
            </a:xfrm>
            <a:custGeom>
              <a:avLst/>
              <a:gdLst/>
              <a:ahLst/>
              <a:cxnLst/>
              <a:rect l="l" t="t" r="r" b="b"/>
              <a:pathLst>
                <a:path w="801" h="520" extrusionOk="0">
                  <a:moveTo>
                    <a:pt x="555" y="1"/>
                  </a:moveTo>
                  <a:cubicBezTo>
                    <a:pt x="322" y="1"/>
                    <a:pt x="110" y="130"/>
                    <a:pt x="1" y="313"/>
                  </a:cubicBezTo>
                  <a:cubicBezTo>
                    <a:pt x="56" y="356"/>
                    <a:pt x="108" y="382"/>
                    <a:pt x="108" y="382"/>
                  </a:cubicBezTo>
                  <a:cubicBezTo>
                    <a:pt x="108" y="382"/>
                    <a:pt x="309" y="519"/>
                    <a:pt x="490" y="519"/>
                  </a:cubicBezTo>
                  <a:cubicBezTo>
                    <a:pt x="543" y="519"/>
                    <a:pt x="594" y="507"/>
                    <a:pt x="638" y="476"/>
                  </a:cubicBezTo>
                  <a:cubicBezTo>
                    <a:pt x="706" y="437"/>
                    <a:pt x="758" y="248"/>
                    <a:pt x="801" y="44"/>
                  </a:cubicBezTo>
                  <a:cubicBezTo>
                    <a:pt x="745" y="18"/>
                    <a:pt x="690" y="5"/>
                    <a:pt x="625" y="5"/>
                  </a:cubicBezTo>
                  <a:cubicBezTo>
                    <a:pt x="601" y="2"/>
                    <a:pt x="578" y="1"/>
                    <a:pt x="555"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8" name="Google Shape;448;p13"/>
            <p:cNvSpPr/>
            <p:nvPr/>
          </p:nvSpPr>
          <p:spPr>
            <a:xfrm>
              <a:off x="963835" y="2190488"/>
              <a:ext cx="193938" cy="159966"/>
            </a:xfrm>
            <a:custGeom>
              <a:avLst/>
              <a:gdLst/>
              <a:ahLst/>
              <a:cxnLst/>
              <a:rect l="l" t="t" r="r" b="b"/>
              <a:pathLst>
                <a:path w="1627" h="1342" extrusionOk="0">
                  <a:moveTo>
                    <a:pt x="487" y="1"/>
                  </a:moveTo>
                  <a:cubicBezTo>
                    <a:pt x="474" y="1"/>
                    <a:pt x="460" y="5"/>
                    <a:pt x="446" y="13"/>
                  </a:cubicBezTo>
                  <a:cubicBezTo>
                    <a:pt x="283" y="120"/>
                    <a:pt x="420" y="433"/>
                    <a:pt x="420" y="433"/>
                  </a:cubicBezTo>
                  <a:cubicBezTo>
                    <a:pt x="420" y="433"/>
                    <a:pt x="272" y="158"/>
                    <a:pt x="160" y="158"/>
                  </a:cubicBezTo>
                  <a:cubicBezTo>
                    <a:pt x="136" y="158"/>
                    <a:pt x="114" y="170"/>
                    <a:pt x="95" y="202"/>
                  </a:cubicBezTo>
                  <a:cubicBezTo>
                    <a:pt x="0" y="394"/>
                    <a:pt x="365" y="1002"/>
                    <a:pt x="365" y="1002"/>
                  </a:cubicBezTo>
                  <a:cubicBezTo>
                    <a:pt x="365" y="1002"/>
                    <a:pt x="539" y="1341"/>
                    <a:pt x="758" y="1341"/>
                  </a:cubicBezTo>
                  <a:cubicBezTo>
                    <a:pt x="766" y="1341"/>
                    <a:pt x="775" y="1341"/>
                    <a:pt x="784" y="1340"/>
                  </a:cubicBezTo>
                  <a:cubicBezTo>
                    <a:pt x="1002" y="1327"/>
                    <a:pt x="1626" y="462"/>
                    <a:pt x="1503" y="364"/>
                  </a:cubicBezTo>
                  <a:cubicBezTo>
                    <a:pt x="1486" y="354"/>
                    <a:pt x="1468" y="350"/>
                    <a:pt x="1451" y="350"/>
                  </a:cubicBezTo>
                  <a:cubicBezTo>
                    <a:pt x="1328" y="350"/>
                    <a:pt x="1204" y="569"/>
                    <a:pt x="1204" y="569"/>
                  </a:cubicBezTo>
                  <a:cubicBezTo>
                    <a:pt x="1204" y="569"/>
                    <a:pt x="1395" y="189"/>
                    <a:pt x="1259" y="137"/>
                  </a:cubicBezTo>
                  <a:cubicBezTo>
                    <a:pt x="1251" y="134"/>
                    <a:pt x="1243" y="133"/>
                    <a:pt x="1234" y="133"/>
                  </a:cubicBezTo>
                  <a:cubicBezTo>
                    <a:pt x="1093" y="133"/>
                    <a:pt x="960" y="462"/>
                    <a:pt x="960" y="462"/>
                  </a:cubicBezTo>
                  <a:cubicBezTo>
                    <a:pt x="960" y="462"/>
                    <a:pt x="1067" y="39"/>
                    <a:pt x="902" y="39"/>
                  </a:cubicBezTo>
                  <a:cubicBezTo>
                    <a:pt x="900" y="39"/>
                    <a:pt x="897" y="39"/>
                    <a:pt x="895" y="39"/>
                  </a:cubicBezTo>
                  <a:cubicBezTo>
                    <a:pt x="716" y="39"/>
                    <a:pt x="690" y="407"/>
                    <a:pt x="690" y="407"/>
                  </a:cubicBezTo>
                  <a:cubicBezTo>
                    <a:pt x="690" y="407"/>
                    <a:pt x="622" y="1"/>
                    <a:pt x="487" y="1"/>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49" name="Google Shape;449;p13"/>
            <p:cNvSpPr/>
            <p:nvPr/>
          </p:nvSpPr>
          <p:spPr>
            <a:xfrm>
              <a:off x="999118" y="2286324"/>
              <a:ext cx="100486" cy="64130"/>
            </a:xfrm>
            <a:custGeom>
              <a:avLst/>
              <a:gdLst/>
              <a:ahLst/>
              <a:cxnLst/>
              <a:rect l="l" t="t" r="r" b="b"/>
              <a:pathLst>
                <a:path w="843" h="538" extrusionOk="0">
                  <a:moveTo>
                    <a:pt x="342" y="1"/>
                  </a:moveTo>
                  <a:cubicBezTo>
                    <a:pt x="222" y="1"/>
                    <a:pt x="104" y="31"/>
                    <a:pt x="0" y="90"/>
                  </a:cubicBezTo>
                  <a:cubicBezTo>
                    <a:pt x="43" y="159"/>
                    <a:pt x="69" y="198"/>
                    <a:pt x="69" y="198"/>
                  </a:cubicBezTo>
                  <a:cubicBezTo>
                    <a:pt x="69" y="198"/>
                    <a:pt x="243" y="537"/>
                    <a:pt x="462" y="537"/>
                  </a:cubicBezTo>
                  <a:cubicBezTo>
                    <a:pt x="470" y="537"/>
                    <a:pt x="479" y="537"/>
                    <a:pt x="488" y="536"/>
                  </a:cubicBezTo>
                  <a:cubicBezTo>
                    <a:pt x="569" y="536"/>
                    <a:pt x="706" y="402"/>
                    <a:pt x="842" y="240"/>
                  </a:cubicBezTo>
                  <a:cubicBezTo>
                    <a:pt x="813" y="198"/>
                    <a:pt x="761" y="159"/>
                    <a:pt x="719" y="116"/>
                  </a:cubicBezTo>
                  <a:cubicBezTo>
                    <a:pt x="605" y="38"/>
                    <a:pt x="473" y="1"/>
                    <a:pt x="34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0" name="Google Shape;450;p13"/>
            <p:cNvSpPr/>
            <p:nvPr/>
          </p:nvSpPr>
          <p:spPr>
            <a:xfrm>
              <a:off x="1097576" y="2305157"/>
              <a:ext cx="171410" cy="162470"/>
            </a:xfrm>
            <a:custGeom>
              <a:avLst/>
              <a:gdLst/>
              <a:ahLst/>
              <a:cxnLst/>
              <a:rect l="l" t="t" r="r" b="b"/>
              <a:pathLst>
                <a:path w="1438" h="1363" extrusionOk="0">
                  <a:moveTo>
                    <a:pt x="703" y="0"/>
                  </a:moveTo>
                  <a:cubicBezTo>
                    <a:pt x="700" y="0"/>
                    <a:pt x="696" y="0"/>
                    <a:pt x="693" y="1"/>
                  </a:cubicBezTo>
                  <a:cubicBezTo>
                    <a:pt x="488" y="27"/>
                    <a:pt x="192" y="677"/>
                    <a:pt x="192" y="677"/>
                  </a:cubicBezTo>
                  <a:cubicBezTo>
                    <a:pt x="192" y="677"/>
                    <a:pt x="0" y="1028"/>
                    <a:pt x="137" y="1207"/>
                  </a:cubicBezTo>
                  <a:cubicBezTo>
                    <a:pt x="214" y="1306"/>
                    <a:pt x="591" y="1362"/>
                    <a:pt x="903" y="1362"/>
                  </a:cubicBezTo>
                  <a:cubicBezTo>
                    <a:pt x="1142" y="1362"/>
                    <a:pt x="1343" y="1330"/>
                    <a:pt x="1343" y="1259"/>
                  </a:cubicBezTo>
                  <a:cubicBezTo>
                    <a:pt x="1343" y="1136"/>
                    <a:pt x="1124" y="1125"/>
                    <a:pt x="1045" y="1125"/>
                  </a:cubicBezTo>
                  <a:cubicBezTo>
                    <a:pt x="1028" y="1125"/>
                    <a:pt x="1018" y="1126"/>
                    <a:pt x="1018" y="1126"/>
                  </a:cubicBezTo>
                  <a:cubicBezTo>
                    <a:pt x="1018" y="1126"/>
                    <a:pt x="1437" y="1070"/>
                    <a:pt x="1398" y="921"/>
                  </a:cubicBezTo>
                  <a:cubicBezTo>
                    <a:pt x="1379" y="859"/>
                    <a:pt x="1289" y="842"/>
                    <a:pt x="1198" y="842"/>
                  </a:cubicBezTo>
                  <a:cubicBezTo>
                    <a:pt x="1088" y="842"/>
                    <a:pt x="976" y="866"/>
                    <a:pt x="976" y="866"/>
                  </a:cubicBezTo>
                  <a:cubicBezTo>
                    <a:pt x="976" y="866"/>
                    <a:pt x="1398" y="719"/>
                    <a:pt x="1288" y="570"/>
                  </a:cubicBezTo>
                  <a:cubicBezTo>
                    <a:pt x="1258" y="531"/>
                    <a:pt x="1212" y="518"/>
                    <a:pt x="1161" y="518"/>
                  </a:cubicBezTo>
                  <a:cubicBezTo>
                    <a:pt x="1030" y="518"/>
                    <a:pt x="868" y="609"/>
                    <a:pt x="868" y="609"/>
                  </a:cubicBezTo>
                  <a:cubicBezTo>
                    <a:pt x="868" y="609"/>
                    <a:pt x="1236" y="270"/>
                    <a:pt x="1057" y="189"/>
                  </a:cubicBezTo>
                  <a:cubicBezTo>
                    <a:pt x="1034" y="179"/>
                    <a:pt x="1010" y="175"/>
                    <a:pt x="988" y="175"/>
                  </a:cubicBezTo>
                  <a:cubicBezTo>
                    <a:pt x="827" y="175"/>
                    <a:pt x="693" y="394"/>
                    <a:pt x="693" y="394"/>
                  </a:cubicBezTo>
                  <a:cubicBezTo>
                    <a:pt x="693" y="394"/>
                    <a:pt x="904" y="0"/>
                    <a:pt x="703"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1" name="Google Shape;451;p13"/>
            <p:cNvSpPr/>
            <p:nvPr/>
          </p:nvSpPr>
          <p:spPr>
            <a:xfrm>
              <a:off x="1097576" y="2371431"/>
              <a:ext cx="74500" cy="93572"/>
            </a:xfrm>
            <a:custGeom>
              <a:avLst/>
              <a:gdLst/>
              <a:ahLst/>
              <a:cxnLst/>
              <a:rect l="l" t="t" r="r" b="b"/>
              <a:pathLst>
                <a:path w="625" h="785" extrusionOk="0">
                  <a:moveTo>
                    <a:pt x="244" y="1"/>
                  </a:moveTo>
                  <a:cubicBezTo>
                    <a:pt x="205" y="66"/>
                    <a:pt x="192" y="121"/>
                    <a:pt x="192" y="121"/>
                  </a:cubicBezTo>
                  <a:cubicBezTo>
                    <a:pt x="192" y="121"/>
                    <a:pt x="0" y="472"/>
                    <a:pt x="137" y="651"/>
                  </a:cubicBezTo>
                  <a:cubicBezTo>
                    <a:pt x="192" y="716"/>
                    <a:pt x="381" y="758"/>
                    <a:pt x="586" y="784"/>
                  </a:cubicBezTo>
                  <a:cubicBezTo>
                    <a:pt x="612" y="732"/>
                    <a:pt x="612" y="664"/>
                    <a:pt x="612" y="609"/>
                  </a:cubicBezTo>
                  <a:cubicBezTo>
                    <a:pt x="625" y="339"/>
                    <a:pt x="462" y="108"/>
                    <a:pt x="244"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2" name="Google Shape;452;p13"/>
            <p:cNvSpPr/>
            <p:nvPr/>
          </p:nvSpPr>
          <p:spPr>
            <a:xfrm>
              <a:off x="1022004" y="2583484"/>
              <a:ext cx="167953" cy="159728"/>
            </a:xfrm>
            <a:custGeom>
              <a:avLst/>
              <a:gdLst/>
              <a:ahLst/>
              <a:cxnLst/>
              <a:rect l="l" t="t" r="r" b="b"/>
              <a:pathLst>
                <a:path w="1409" h="1340" extrusionOk="0">
                  <a:moveTo>
                    <a:pt x="489" y="0"/>
                  </a:moveTo>
                  <a:cubicBezTo>
                    <a:pt x="477" y="0"/>
                    <a:pt x="462" y="4"/>
                    <a:pt x="446" y="10"/>
                  </a:cubicBezTo>
                  <a:cubicBezTo>
                    <a:pt x="244" y="75"/>
                    <a:pt x="107" y="768"/>
                    <a:pt x="107" y="768"/>
                  </a:cubicBezTo>
                  <a:cubicBezTo>
                    <a:pt x="107" y="768"/>
                    <a:pt x="0" y="1174"/>
                    <a:pt x="176" y="1295"/>
                  </a:cubicBezTo>
                  <a:cubicBezTo>
                    <a:pt x="217" y="1326"/>
                    <a:pt x="306" y="1340"/>
                    <a:pt x="417" y="1340"/>
                  </a:cubicBezTo>
                  <a:cubicBezTo>
                    <a:pt x="785" y="1340"/>
                    <a:pt x="1398" y="1195"/>
                    <a:pt x="1366" y="1080"/>
                  </a:cubicBezTo>
                  <a:cubicBezTo>
                    <a:pt x="1349" y="1010"/>
                    <a:pt x="1281" y="990"/>
                    <a:pt x="1210" y="990"/>
                  </a:cubicBezTo>
                  <a:cubicBezTo>
                    <a:pt x="1116" y="990"/>
                    <a:pt x="1015" y="1025"/>
                    <a:pt x="1015" y="1025"/>
                  </a:cubicBezTo>
                  <a:cubicBezTo>
                    <a:pt x="1015" y="1025"/>
                    <a:pt x="1408" y="862"/>
                    <a:pt x="1340" y="742"/>
                  </a:cubicBezTo>
                  <a:cubicBezTo>
                    <a:pt x="1321" y="704"/>
                    <a:pt x="1279" y="690"/>
                    <a:pt x="1230" y="690"/>
                  </a:cubicBezTo>
                  <a:cubicBezTo>
                    <a:pt x="1102" y="690"/>
                    <a:pt x="920" y="781"/>
                    <a:pt x="920" y="781"/>
                  </a:cubicBezTo>
                  <a:cubicBezTo>
                    <a:pt x="920" y="781"/>
                    <a:pt x="1285" y="524"/>
                    <a:pt x="1151" y="417"/>
                  </a:cubicBezTo>
                  <a:cubicBezTo>
                    <a:pt x="1127" y="397"/>
                    <a:pt x="1099" y="389"/>
                    <a:pt x="1068" y="389"/>
                  </a:cubicBezTo>
                  <a:cubicBezTo>
                    <a:pt x="928" y="389"/>
                    <a:pt x="745" y="563"/>
                    <a:pt x="745" y="563"/>
                  </a:cubicBezTo>
                  <a:cubicBezTo>
                    <a:pt x="745" y="563"/>
                    <a:pt x="1028" y="143"/>
                    <a:pt x="826" y="104"/>
                  </a:cubicBezTo>
                  <a:cubicBezTo>
                    <a:pt x="814" y="102"/>
                    <a:pt x="803" y="101"/>
                    <a:pt x="792" y="101"/>
                  </a:cubicBezTo>
                  <a:cubicBezTo>
                    <a:pt x="622" y="101"/>
                    <a:pt x="527" y="387"/>
                    <a:pt x="527" y="387"/>
                  </a:cubicBezTo>
                  <a:cubicBezTo>
                    <a:pt x="527" y="387"/>
                    <a:pt x="631" y="0"/>
                    <a:pt x="489" y="0"/>
                  </a:cubicBezTo>
                  <a:close/>
                </a:path>
              </a:pathLst>
            </a:custGeom>
            <a:solidFill>
              <a:srgbClr val="EED53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3" name="Google Shape;453;p13"/>
            <p:cNvSpPr/>
            <p:nvPr/>
          </p:nvSpPr>
          <p:spPr>
            <a:xfrm>
              <a:off x="1022004" y="2660248"/>
              <a:ext cx="77599" cy="83082"/>
            </a:xfrm>
            <a:custGeom>
              <a:avLst/>
              <a:gdLst/>
              <a:ahLst/>
              <a:cxnLst/>
              <a:rect l="l" t="t" r="r" b="b"/>
              <a:pathLst>
                <a:path w="651" h="697" extrusionOk="0">
                  <a:moveTo>
                    <a:pt x="133" y="0"/>
                  </a:moveTo>
                  <a:cubicBezTo>
                    <a:pt x="120" y="69"/>
                    <a:pt x="107" y="124"/>
                    <a:pt x="107" y="124"/>
                  </a:cubicBezTo>
                  <a:cubicBezTo>
                    <a:pt x="107" y="124"/>
                    <a:pt x="0" y="530"/>
                    <a:pt x="176" y="651"/>
                  </a:cubicBezTo>
                  <a:cubicBezTo>
                    <a:pt x="216" y="683"/>
                    <a:pt x="299" y="697"/>
                    <a:pt x="405" y="697"/>
                  </a:cubicBezTo>
                  <a:cubicBezTo>
                    <a:pt x="478" y="697"/>
                    <a:pt x="562" y="690"/>
                    <a:pt x="650" y="680"/>
                  </a:cubicBezTo>
                  <a:cubicBezTo>
                    <a:pt x="650" y="625"/>
                    <a:pt x="650" y="556"/>
                    <a:pt x="634" y="504"/>
                  </a:cubicBezTo>
                  <a:cubicBezTo>
                    <a:pt x="582" y="244"/>
                    <a:pt x="377" y="56"/>
                    <a:pt x="133"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54" name="Google Shape;454;p13"/>
          <p:cNvGrpSpPr/>
          <p:nvPr/>
        </p:nvGrpSpPr>
        <p:grpSpPr>
          <a:xfrm rot="-214449">
            <a:off x="-190923" y="4802387"/>
            <a:ext cx="1792165" cy="2332724"/>
            <a:chOff x="201008" y="4233684"/>
            <a:chExt cx="632877" cy="823767"/>
          </a:xfrm>
        </p:grpSpPr>
        <p:sp>
          <p:nvSpPr>
            <p:cNvPr id="455" name="Google Shape;455;p13"/>
            <p:cNvSpPr/>
            <p:nvPr/>
          </p:nvSpPr>
          <p:spPr>
            <a:xfrm>
              <a:off x="241177" y="4347646"/>
              <a:ext cx="486048" cy="709806"/>
            </a:xfrm>
            <a:custGeom>
              <a:avLst/>
              <a:gdLst/>
              <a:ahLst/>
              <a:cxnLst/>
              <a:rect l="l" t="t" r="r" b="b"/>
              <a:pathLst>
                <a:path w="6534" h="9542" extrusionOk="0">
                  <a:moveTo>
                    <a:pt x="6478" y="0"/>
                  </a:moveTo>
                  <a:cubicBezTo>
                    <a:pt x="5204" y="1139"/>
                    <a:pt x="3594" y="3525"/>
                    <a:pt x="2293" y="5610"/>
                  </a:cubicBezTo>
                  <a:cubicBezTo>
                    <a:pt x="993" y="7697"/>
                    <a:pt x="1" y="9512"/>
                    <a:pt x="1" y="9512"/>
                  </a:cubicBezTo>
                  <a:lnTo>
                    <a:pt x="56" y="9541"/>
                  </a:lnTo>
                  <a:cubicBezTo>
                    <a:pt x="56" y="9541"/>
                    <a:pt x="69" y="9512"/>
                    <a:pt x="111" y="9460"/>
                  </a:cubicBezTo>
                  <a:cubicBezTo>
                    <a:pt x="326" y="9053"/>
                    <a:pt x="1331" y="7236"/>
                    <a:pt x="2589" y="5259"/>
                  </a:cubicBezTo>
                  <a:cubicBezTo>
                    <a:pt x="3851" y="3265"/>
                    <a:pt x="5340" y="1113"/>
                    <a:pt x="6534" y="43"/>
                  </a:cubicBezTo>
                  <a:lnTo>
                    <a:pt x="6478" y="0"/>
                  </a:lnTo>
                  <a:close/>
                </a:path>
              </a:pathLst>
            </a:custGeom>
            <a:solidFill>
              <a:srgbClr val="6A9F8E"/>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6" name="Google Shape;456;p13"/>
            <p:cNvSpPr/>
            <p:nvPr/>
          </p:nvSpPr>
          <p:spPr>
            <a:xfrm>
              <a:off x="689871" y="4253024"/>
              <a:ext cx="144014" cy="130996"/>
            </a:xfrm>
            <a:custGeom>
              <a:avLst/>
              <a:gdLst/>
              <a:ahLst/>
              <a:cxnLst/>
              <a:rect l="l" t="t" r="r" b="b"/>
              <a:pathLst>
                <a:path w="1936" h="1761" extrusionOk="0">
                  <a:moveTo>
                    <a:pt x="1936" y="1"/>
                  </a:moveTo>
                  <a:cubicBezTo>
                    <a:pt x="1935" y="1"/>
                    <a:pt x="420" y="121"/>
                    <a:pt x="1" y="1760"/>
                  </a:cubicBezTo>
                  <a:cubicBezTo>
                    <a:pt x="1" y="1760"/>
                    <a:pt x="1597" y="1490"/>
                    <a:pt x="193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7" name="Google Shape;457;p13"/>
            <p:cNvSpPr/>
            <p:nvPr/>
          </p:nvSpPr>
          <p:spPr>
            <a:xfrm>
              <a:off x="635495" y="4416380"/>
              <a:ext cx="193556" cy="60403"/>
            </a:xfrm>
            <a:custGeom>
              <a:avLst/>
              <a:gdLst/>
              <a:ahLst/>
              <a:cxnLst/>
              <a:rect l="l" t="t" r="r" b="b"/>
              <a:pathLst>
                <a:path w="2602" h="812" extrusionOk="0">
                  <a:moveTo>
                    <a:pt x="1261" y="1"/>
                  </a:moveTo>
                  <a:cubicBezTo>
                    <a:pt x="886" y="1"/>
                    <a:pt x="455" y="100"/>
                    <a:pt x="0" y="390"/>
                  </a:cubicBezTo>
                  <a:cubicBezTo>
                    <a:pt x="0" y="390"/>
                    <a:pt x="620" y="812"/>
                    <a:pt x="1414" y="812"/>
                  </a:cubicBezTo>
                  <a:cubicBezTo>
                    <a:pt x="1787" y="812"/>
                    <a:pt x="2198" y="719"/>
                    <a:pt x="2602" y="445"/>
                  </a:cubicBezTo>
                  <a:cubicBezTo>
                    <a:pt x="2602" y="445"/>
                    <a:pt x="2056" y="1"/>
                    <a:pt x="1261"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8" name="Google Shape;458;p13"/>
            <p:cNvSpPr/>
            <p:nvPr/>
          </p:nvSpPr>
          <p:spPr>
            <a:xfrm>
              <a:off x="571821" y="4498801"/>
              <a:ext cx="210814" cy="66056"/>
            </a:xfrm>
            <a:custGeom>
              <a:avLst/>
              <a:gdLst/>
              <a:ahLst/>
              <a:cxnLst/>
              <a:rect l="l" t="t" r="r" b="b"/>
              <a:pathLst>
                <a:path w="2834" h="888" extrusionOk="0">
                  <a:moveTo>
                    <a:pt x="1317" y="1"/>
                  </a:moveTo>
                  <a:cubicBezTo>
                    <a:pt x="926" y="1"/>
                    <a:pt x="479" y="99"/>
                    <a:pt x="1" y="381"/>
                  </a:cubicBezTo>
                  <a:cubicBezTo>
                    <a:pt x="1" y="381"/>
                    <a:pt x="706" y="887"/>
                    <a:pt x="1608" y="887"/>
                  </a:cubicBezTo>
                  <a:cubicBezTo>
                    <a:pt x="1994" y="887"/>
                    <a:pt x="2415" y="795"/>
                    <a:pt x="2833" y="531"/>
                  </a:cubicBezTo>
                  <a:cubicBezTo>
                    <a:pt x="2833" y="531"/>
                    <a:pt x="2225" y="1"/>
                    <a:pt x="1317"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59" name="Google Shape;459;p13"/>
            <p:cNvSpPr/>
            <p:nvPr/>
          </p:nvSpPr>
          <p:spPr>
            <a:xfrm>
              <a:off x="502419" y="4597588"/>
              <a:ext cx="210517" cy="65907"/>
            </a:xfrm>
            <a:custGeom>
              <a:avLst/>
              <a:gdLst/>
              <a:ahLst/>
              <a:cxnLst/>
              <a:rect l="l" t="t" r="r" b="b"/>
              <a:pathLst>
                <a:path w="2830" h="886" extrusionOk="0">
                  <a:moveTo>
                    <a:pt x="1315" y="1"/>
                  </a:moveTo>
                  <a:cubicBezTo>
                    <a:pt x="924" y="1"/>
                    <a:pt x="478" y="99"/>
                    <a:pt x="1" y="380"/>
                  </a:cubicBezTo>
                  <a:cubicBezTo>
                    <a:pt x="1" y="380"/>
                    <a:pt x="698" y="886"/>
                    <a:pt x="1600" y="886"/>
                  </a:cubicBezTo>
                  <a:cubicBezTo>
                    <a:pt x="1985" y="886"/>
                    <a:pt x="2408" y="793"/>
                    <a:pt x="2830" y="530"/>
                  </a:cubicBezTo>
                  <a:cubicBezTo>
                    <a:pt x="2830" y="530"/>
                    <a:pt x="2221" y="1"/>
                    <a:pt x="1315"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0" name="Google Shape;460;p13"/>
            <p:cNvSpPr/>
            <p:nvPr/>
          </p:nvSpPr>
          <p:spPr>
            <a:xfrm>
              <a:off x="347176" y="4847531"/>
              <a:ext cx="210740" cy="65907"/>
            </a:xfrm>
            <a:custGeom>
              <a:avLst/>
              <a:gdLst/>
              <a:ahLst/>
              <a:cxnLst/>
              <a:rect l="l" t="t" r="r" b="b"/>
              <a:pathLst>
                <a:path w="2833" h="886" extrusionOk="0">
                  <a:moveTo>
                    <a:pt x="1312" y="1"/>
                  </a:moveTo>
                  <a:cubicBezTo>
                    <a:pt x="920" y="1"/>
                    <a:pt x="474" y="100"/>
                    <a:pt x="0" y="382"/>
                  </a:cubicBezTo>
                  <a:cubicBezTo>
                    <a:pt x="0" y="382"/>
                    <a:pt x="696" y="886"/>
                    <a:pt x="1598" y="886"/>
                  </a:cubicBezTo>
                  <a:cubicBezTo>
                    <a:pt x="1984" y="886"/>
                    <a:pt x="2409" y="793"/>
                    <a:pt x="2832" y="529"/>
                  </a:cubicBezTo>
                  <a:cubicBezTo>
                    <a:pt x="2832" y="529"/>
                    <a:pt x="2217" y="1"/>
                    <a:pt x="131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1" name="Google Shape;461;p13"/>
            <p:cNvSpPr/>
            <p:nvPr/>
          </p:nvSpPr>
          <p:spPr>
            <a:xfrm>
              <a:off x="278667" y="4967890"/>
              <a:ext cx="210517" cy="65907"/>
            </a:xfrm>
            <a:custGeom>
              <a:avLst/>
              <a:gdLst/>
              <a:ahLst/>
              <a:cxnLst/>
              <a:rect l="l" t="t" r="r" b="b"/>
              <a:pathLst>
                <a:path w="2830" h="886" extrusionOk="0">
                  <a:moveTo>
                    <a:pt x="1307" y="0"/>
                  </a:moveTo>
                  <a:cubicBezTo>
                    <a:pt x="917" y="0"/>
                    <a:pt x="473" y="97"/>
                    <a:pt x="1" y="374"/>
                  </a:cubicBezTo>
                  <a:cubicBezTo>
                    <a:pt x="1" y="374"/>
                    <a:pt x="697" y="886"/>
                    <a:pt x="1598" y="886"/>
                  </a:cubicBezTo>
                  <a:cubicBezTo>
                    <a:pt x="1984" y="886"/>
                    <a:pt x="2408" y="792"/>
                    <a:pt x="2830" y="523"/>
                  </a:cubicBezTo>
                  <a:cubicBezTo>
                    <a:pt x="2830" y="523"/>
                    <a:pt x="2215" y="0"/>
                    <a:pt x="1307"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2" name="Google Shape;462;p13"/>
            <p:cNvSpPr/>
            <p:nvPr/>
          </p:nvSpPr>
          <p:spPr>
            <a:xfrm>
              <a:off x="411743" y="4744132"/>
              <a:ext cx="210517" cy="65907"/>
            </a:xfrm>
            <a:custGeom>
              <a:avLst/>
              <a:gdLst/>
              <a:ahLst/>
              <a:cxnLst/>
              <a:rect l="l" t="t" r="r" b="b"/>
              <a:pathLst>
                <a:path w="2830" h="886" extrusionOk="0">
                  <a:moveTo>
                    <a:pt x="1313" y="0"/>
                  </a:moveTo>
                  <a:cubicBezTo>
                    <a:pt x="922" y="0"/>
                    <a:pt x="477" y="97"/>
                    <a:pt x="0" y="374"/>
                  </a:cubicBezTo>
                  <a:cubicBezTo>
                    <a:pt x="0" y="374"/>
                    <a:pt x="703" y="886"/>
                    <a:pt x="1603" y="886"/>
                  </a:cubicBezTo>
                  <a:cubicBezTo>
                    <a:pt x="1989" y="886"/>
                    <a:pt x="2411" y="792"/>
                    <a:pt x="2829" y="524"/>
                  </a:cubicBezTo>
                  <a:cubicBezTo>
                    <a:pt x="2829" y="524"/>
                    <a:pt x="2220" y="0"/>
                    <a:pt x="1313"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3" name="Google Shape;463;p13"/>
            <p:cNvSpPr/>
            <p:nvPr/>
          </p:nvSpPr>
          <p:spPr>
            <a:xfrm>
              <a:off x="573755" y="4233684"/>
              <a:ext cx="146469" cy="192664"/>
            </a:xfrm>
            <a:custGeom>
              <a:avLst/>
              <a:gdLst/>
              <a:ahLst/>
              <a:cxnLst/>
              <a:rect l="l" t="t" r="r" b="b"/>
              <a:pathLst>
                <a:path w="1969" h="2590" extrusionOk="0">
                  <a:moveTo>
                    <a:pt x="1126" y="1"/>
                  </a:moveTo>
                  <a:lnTo>
                    <a:pt x="1126" y="1"/>
                  </a:lnTo>
                  <a:cubicBezTo>
                    <a:pt x="1" y="1236"/>
                    <a:pt x="1058" y="2589"/>
                    <a:pt x="1058" y="2589"/>
                  </a:cubicBezTo>
                  <a:cubicBezTo>
                    <a:pt x="1968" y="1399"/>
                    <a:pt x="1126" y="1"/>
                    <a:pt x="112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4" name="Google Shape;464;p13"/>
            <p:cNvSpPr/>
            <p:nvPr/>
          </p:nvSpPr>
          <p:spPr>
            <a:xfrm>
              <a:off x="505320" y="4292227"/>
              <a:ext cx="148403" cy="192664"/>
            </a:xfrm>
            <a:custGeom>
              <a:avLst/>
              <a:gdLst/>
              <a:ahLst/>
              <a:cxnLst/>
              <a:rect l="l" t="t" r="r" b="b"/>
              <a:pathLst>
                <a:path w="1995" h="2590" extrusionOk="0">
                  <a:moveTo>
                    <a:pt x="856" y="1"/>
                  </a:moveTo>
                  <a:cubicBezTo>
                    <a:pt x="1" y="1477"/>
                    <a:pt x="1344" y="2589"/>
                    <a:pt x="1344" y="2589"/>
                  </a:cubicBezTo>
                  <a:cubicBezTo>
                    <a:pt x="1994" y="1207"/>
                    <a:pt x="856" y="1"/>
                    <a:pt x="856"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5" name="Google Shape;465;p13"/>
            <p:cNvSpPr/>
            <p:nvPr/>
          </p:nvSpPr>
          <p:spPr>
            <a:xfrm>
              <a:off x="429893" y="4398229"/>
              <a:ext cx="149073" cy="192366"/>
            </a:xfrm>
            <a:custGeom>
              <a:avLst/>
              <a:gdLst/>
              <a:ahLst/>
              <a:cxnLst/>
              <a:rect l="l" t="t" r="r" b="b"/>
              <a:pathLst>
                <a:path w="2004" h="2586" extrusionOk="0">
                  <a:moveTo>
                    <a:pt x="852" y="0"/>
                  </a:moveTo>
                  <a:lnTo>
                    <a:pt x="852" y="0"/>
                  </a:lnTo>
                  <a:cubicBezTo>
                    <a:pt x="0" y="1463"/>
                    <a:pt x="1353" y="2585"/>
                    <a:pt x="1353" y="2585"/>
                  </a:cubicBezTo>
                  <a:cubicBezTo>
                    <a:pt x="2003" y="1203"/>
                    <a:pt x="852" y="0"/>
                    <a:pt x="852" y="0"/>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6" name="Google Shape;466;p13"/>
            <p:cNvSpPr/>
            <p:nvPr/>
          </p:nvSpPr>
          <p:spPr>
            <a:xfrm>
              <a:off x="352235" y="4514051"/>
              <a:ext cx="149073" cy="192664"/>
            </a:xfrm>
            <a:custGeom>
              <a:avLst/>
              <a:gdLst/>
              <a:ahLst/>
              <a:cxnLst/>
              <a:rect l="l" t="t" r="r" b="b"/>
              <a:pathLst>
                <a:path w="2004" h="2590" extrusionOk="0">
                  <a:moveTo>
                    <a:pt x="852" y="1"/>
                  </a:moveTo>
                  <a:lnTo>
                    <a:pt x="852" y="1"/>
                  </a:lnTo>
                  <a:cubicBezTo>
                    <a:pt x="0" y="1464"/>
                    <a:pt x="1353" y="2589"/>
                    <a:pt x="1353" y="2589"/>
                  </a:cubicBezTo>
                  <a:cubicBezTo>
                    <a:pt x="2003" y="1207"/>
                    <a:pt x="852" y="1"/>
                    <a:pt x="85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7" name="Google Shape;467;p13"/>
            <p:cNvSpPr/>
            <p:nvPr/>
          </p:nvSpPr>
          <p:spPr>
            <a:xfrm>
              <a:off x="273609" y="4641998"/>
              <a:ext cx="149073" cy="192664"/>
            </a:xfrm>
            <a:custGeom>
              <a:avLst/>
              <a:gdLst/>
              <a:ahLst/>
              <a:cxnLst/>
              <a:rect l="l" t="t" r="r" b="b"/>
              <a:pathLst>
                <a:path w="2004" h="2590" extrusionOk="0">
                  <a:moveTo>
                    <a:pt x="852" y="1"/>
                  </a:moveTo>
                  <a:cubicBezTo>
                    <a:pt x="0" y="1464"/>
                    <a:pt x="1353" y="2589"/>
                    <a:pt x="1353" y="2589"/>
                  </a:cubicBezTo>
                  <a:cubicBezTo>
                    <a:pt x="2004" y="1194"/>
                    <a:pt x="853" y="1"/>
                    <a:pt x="852"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68" name="Google Shape;468;p13"/>
            <p:cNvSpPr/>
            <p:nvPr/>
          </p:nvSpPr>
          <p:spPr>
            <a:xfrm>
              <a:off x="201008" y="4765853"/>
              <a:ext cx="148180" cy="192664"/>
            </a:xfrm>
            <a:custGeom>
              <a:avLst/>
              <a:gdLst/>
              <a:ahLst/>
              <a:cxnLst/>
              <a:rect l="l" t="t" r="r" b="b"/>
              <a:pathLst>
                <a:path w="1992" h="2590" extrusionOk="0">
                  <a:moveTo>
                    <a:pt x="853" y="1"/>
                  </a:moveTo>
                  <a:lnTo>
                    <a:pt x="853" y="1"/>
                  </a:lnTo>
                  <a:cubicBezTo>
                    <a:pt x="1" y="1464"/>
                    <a:pt x="1341" y="2589"/>
                    <a:pt x="1341" y="2589"/>
                  </a:cubicBezTo>
                  <a:cubicBezTo>
                    <a:pt x="1991" y="1194"/>
                    <a:pt x="853" y="1"/>
                    <a:pt x="853" y="1"/>
                  </a:cubicBezTo>
                  <a:close/>
                </a:path>
              </a:pathLst>
            </a:custGeom>
            <a:solidFill>
              <a:srgbClr val="86947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grpSp>
        <p:nvGrpSpPr>
          <p:cNvPr id="469" name="Google Shape;469;p13"/>
          <p:cNvGrpSpPr/>
          <p:nvPr/>
        </p:nvGrpSpPr>
        <p:grpSpPr>
          <a:xfrm rot="-2700000" flipH="1">
            <a:off x="10474938" y="4312140"/>
            <a:ext cx="2388213" cy="2920193"/>
            <a:chOff x="6429378" y="520443"/>
            <a:chExt cx="319326" cy="390466"/>
          </a:xfrm>
        </p:grpSpPr>
        <p:sp>
          <p:nvSpPr>
            <p:cNvPr id="470" name="Google Shape;470;p13"/>
            <p:cNvSpPr/>
            <p:nvPr/>
          </p:nvSpPr>
          <p:spPr>
            <a:xfrm>
              <a:off x="6657104" y="643737"/>
              <a:ext cx="47563" cy="221208"/>
            </a:xfrm>
            <a:custGeom>
              <a:avLst/>
              <a:gdLst/>
              <a:ahLst/>
              <a:cxnLst/>
              <a:rect l="l" t="t" r="r" b="b"/>
              <a:pathLst>
                <a:path w="1160" h="5395" extrusionOk="0">
                  <a:moveTo>
                    <a:pt x="40" y="1"/>
                  </a:moveTo>
                  <a:cubicBezTo>
                    <a:pt x="21" y="1"/>
                    <a:pt x="0" y="18"/>
                    <a:pt x="0" y="49"/>
                  </a:cubicBezTo>
                  <a:cubicBezTo>
                    <a:pt x="68" y="700"/>
                    <a:pt x="176" y="1363"/>
                    <a:pt x="283" y="2013"/>
                  </a:cubicBezTo>
                  <a:cubicBezTo>
                    <a:pt x="475" y="3151"/>
                    <a:pt x="690" y="4302"/>
                    <a:pt x="1083" y="5376"/>
                  </a:cubicBezTo>
                  <a:cubicBezTo>
                    <a:pt x="1087" y="5389"/>
                    <a:pt x="1099" y="5395"/>
                    <a:pt x="1111" y="5395"/>
                  </a:cubicBezTo>
                  <a:cubicBezTo>
                    <a:pt x="1133" y="5395"/>
                    <a:pt x="1160" y="5374"/>
                    <a:pt x="1151" y="5346"/>
                  </a:cubicBezTo>
                  <a:cubicBezTo>
                    <a:pt x="745" y="4276"/>
                    <a:pt x="543" y="3125"/>
                    <a:pt x="351" y="2000"/>
                  </a:cubicBezTo>
                  <a:cubicBezTo>
                    <a:pt x="244" y="1350"/>
                    <a:pt x="137" y="687"/>
                    <a:pt x="68" y="36"/>
                  </a:cubicBezTo>
                  <a:cubicBezTo>
                    <a:pt x="68" y="12"/>
                    <a:pt x="55" y="1"/>
                    <a:pt x="40"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1" name="Google Shape;471;p13"/>
            <p:cNvSpPr/>
            <p:nvPr/>
          </p:nvSpPr>
          <p:spPr>
            <a:xfrm>
              <a:off x="6536845" y="613518"/>
              <a:ext cx="188406" cy="297391"/>
            </a:xfrm>
            <a:custGeom>
              <a:avLst/>
              <a:gdLst/>
              <a:ahLst/>
              <a:cxnLst/>
              <a:rect l="l" t="t" r="r" b="b"/>
              <a:pathLst>
                <a:path w="4595" h="7253" extrusionOk="0">
                  <a:moveTo>
                    <a:pt x="49" y="0"/>
                  </a:moveTo>
                  <a:cubicBezTo>
                    <a:pt x="24" y="0"/>
                    <a:pt x="0" y="35"/>
                    <a:pt x="20" y="55"/>
                  </a:cubicBezTo>
                  <a:cubicBezTo>
                    <a:pt x="602" y="705"/>
                    <a:pt x="1132" y="1411"/>
                    <a:pt x="1645" y="2129"/>
                  </a:cubicBezTo>
                  <a:cubicBezTo>
                    <a:pt x="2771" y="3726"/>
                    <a:pt x="3759" y="5433"/>
                    <a:pt x="4533" y="7234"/>
                  </a:cubicBezTo>
                  <a:cubicBezTo>
                    <a:pt x="4537" y="7247"/>
                    <a:pt x="4544" y="7252"/>
                    <a:pt x="4552" y="7252"/>
                  </a:cubicBezTo>
                  <a:cubicBezTo>
                    <a:pt x="4571" y="7252"/>
                    <a:pt x="4594" y="7223"/>
                    <a:pt x="4585" y="7195"/>
                  </a:cubicBezTo>
                  <a:cubicBezTo>
                    <a:pt x="3814" y="5365"/>
                    <a:pt x="2810" y="3644"/>
                    <a:pt x="1658" y="2032"/>
                  </a:cubicBezTo>
                  <a:cubicBezTo>
                    <a:pt x="1158" y="1329"/>
                    <a:pt x="644" y="637"/>
                    <a:pt x="75" y="15"/>
                  </a:cubicBezTo>
                  <a:cubicBezTo>
                    <a:pt x="67" y="4"/>
                    <a:pt x="58" y="0"/>
                    <a:pt x="49"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2" name="Google Shape;472;p13"/>
            <p:cNvSpPr/>
            <p:nvPr/>
          </p:nvSpPr>
          <p:spPr>
            <a:xfrm>
              <a:off x="6429378" y="562061"/>
              <a:ext cx="85613" cy="46538"/>
            </a:xfrm>
            <a:custGeom>
              <a:avLst/>
              <a:gdLst/>
              <a:ahLst/>
              <a:cxnLst/>
              <a:rect l="l" t="t" r="r" b="b"/>
              <a:pathLst>
                <a:path w="2088" h="1135" extrusionOk="0">
                  <a:moveTo>
                    <a:pt x="186" y="1"/>
                  </a:moveTo>
                  <a:cubicBezTo>
                    <a:pt x="168" y="1"/>
                    <a:pt x="150" y="4"/>
                    <a:pt x="133" y="9"/>
                  </a:cubicBezTo>
                  <a:cubicBezTo>
                    <a:pt x="39" y="51"/>
                    <a:pt x="0" y="145"/>
                    <a:pt x="26" y="240"/>
                  </a:cubicBezTo>
                  <a:cubicBezTo>
                    <a:pt x="57" y="314"/>
                    <a:pt x="124" y="356"/>
                    <a:pt x="198" y="356"/>
                  </a:cubicBezTo>
                  <a:cubicBezTo>
                    <a:pt x="217" y="356"/>
                    <a:pt x="237" y="353"/>
                    <a:pt x="257" y="347"/>
                  </a:cubicBezTo>
                  <a:cubicBezTo>
                    <a:pt x="309" y="321"/>
                    <a:pt x="351" y="279"/>
                    <a:pt x="364" y="227"/>
                  </a:cubicBezTo>
                  <a:cubicBezTo>
                    <a:pt x="989" y="295"/>
                    <a:pt x="1571" y="672"/>
                    <a:pt x="1990" y="1121"/>
                  </a:cubicBezTo>
                  <a:cubicBezTo>
                    <a:pt x="1997" y="1131"/>
                    <a:pt x="2007" y="1135"/>
                    <a:pt x="2017" y="1135"/>
                  </a:cubicBezTo>
                  <a:cubicBezTo>
                    <a:pt x="2049" y="1135"/>
                    <a:pt x="2088" y="1097"/>
                    <a:pt x="2059" y="1066"/>
                  </a:cubicBezTo>
                  <a:cubicBezTo>
                    <a:pt x="1626" y="604"/>
                    <a:pt x="1015" y="197"/>
                    <a:pt x="364" y="132"/>
                  </a:cubicBezTo>
                  <a:lnTo>
                    <a:pt x="351" y="116"/>
                  </a:lnTo>
                  <a:cubicBezTo>
                    <a:pt x="331" y="41"/>
                    <a:pt x="256" y="1"/>
                    <a:pt x="186"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3" name="Google Shape;473;p13"/>
            <p:cNvSpPr/>
            <p:nvPr/>
          </p:nvSpPr>
          <p:spPr>
            <a:xfrm>
              <a:off x="6471487" y="520443"/>
              <a:ext cx="50269" cy="83030"/>
            </a:xfrm>
            <a:custGeom>
              <a:avLst/>
              <a:gdLst/>
              <a:ahLst/>
              <a:cxnLst/>
              <a:rect l="l" t="t" r="r" b="b"/>
              <a:pathLst>
                <a:path w="1226" h="2025" extrusionOk="0">
                  <a:moveTo>
                    <a:pt x="199" y="0"/>
                  </a:moveTo>
                  <a:cubicBezTo>
                    <a:pt x="126" y="0"/>
                    <a:pt x="61" y="42"/>
                    <a:pt x="30" y="117"/>
                  </a:cubicBezTo>
                  <a:cubicBezTo>
                    <a:pt x="1" y="211"/>
                    <a:pt x="56" y="305"/>
                    <a:pt x="137" y="334"/>
                  </a:cubicBezTo>
                  <a:lnTo>
                    <a:pt x="150" y="347"/>
                  </a:lnTo>
                  <a:cubicBezTo>
                    <a:pt x="245" y="985"/>
                    <a:pt x="664" y="1593"/>
                    <a:pt x="1139" y="2012"/>
                  </a:cubicBezTo>
                  <a:cubicBezTo>
                    <a:pt x="1147" y="2021"/>
                    <a:pt x="1156" y="2024"/>
                    <a:pt x="1164" y="2024"/>
                  </a:cubicBezTo>
                  <a:cubicBezTo>
                    <a:pt x="1198" y="2024"/>
                    <a:pt x="1225" y="1967"/>
                    <a:pt x="1194" y="1944"/>
                  </a:cubicBezTo>
                  <a:cubicBezTo>
                    <a:pt x="732" y="1538"/>
                    <a:pt x="339" y="956"/>
                    <a:pt x="245" y="347"/>
                  </a:cubicBezTo>
                  <a:cubicBezTo>
                    <a:pt x="300" y="334"/>
                    <a:pt x="339" y="292"/>
                    <a:pt x="368" y="224"/>
                  </a:cubicBezTo>
                  <a:cubicBezTo>
                    <a:pt x="394" y="143"/>
                    <a:pt x="339" y="35"/>
                    <a:pt x="258" y="9"/>
                  </a:cubicBezTo>
                  <a:cubicBezTo>
                    <a:pt x="238" y="3"/>
                    <a:pt x="218" y="0"/>
                    <a:pt x="199"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4" name="Google Shape;474;p13"/>
            <p:cNvSpPr/>
            <p:nvPr/>
          </p:nvSpPr>
          <p:spPr>
            <a:xfrm>
              <a:off x="6458695" y="541887"/>
              <a:ext cx="118456" cy="105745"/>
            </a:xfrm>
            <a:custGeom>
              <a:avLst/>
              <a:gdLst/>
              <a:ahLst/>
              <a:cxnLst/>
              <a:rect l="l" t="t" r="r" b="b"/>
              <a:pathLst>
                <a:path w="2889" h="2579" extrusionOk="0">
                  <a:moveTo>
                    <a:pt x="1126" y="0"/>
                  </a:moveTo>
                  <a:lnTo>
                    <a:pt x="1100" y="270"/>
                  </a:lnTo>
                  <a:lnTo>
                    <a:pt x="856" y="283"/>
                  </a:lnTo>
                  <a:lnTo>
                    <a:pt x="856" y="527"/>
                  </a:lnTo>
                  <a:lnTo>
                    <a:pt x="557" y="595"/>
                  </a:lnTo>
                  <a:lnTo>
                    <a:pt x="505" y="907"/>
                  </a:lnTo>
                  <a:lnTo>
                    <a:pt x="274" y="907"/>
                  </a:lnTo>
                  <a:lnTo>
                    <a:pt x="274" y="1164"/>
                  </a:lnTo>
                  <a:lnTo>
                    <a:pt x="1" y="1206"/>
                  </a:lnTo>
                  <a:cubicBezTo>
                    <a:pt x="1" y="1206"/>
                    <a:pt x="98" y="1951"/>
                    <a:pt x="748" y="2413"/>
                  </a:cubicBezTo>
                  <a:cubicBezTo>
                    <a:pt x="920" y="2534"/>
                    <a:pt x="1110" y="2579"/>
                    <a:pt x="1297" y="2579"/>
                  </a:cubicBezTo>
                  <a:cubicBezTo>
                    <a:pt x="1815" y="2579"/>
                    <a:pt x="2306" y="2234"/>
                    <a:pt x="2306" y="2234"/>
                  </a:cubicBezTo>
                  <a:cubicBezTo>
                    <a:pt x="2306" y="2234"/>
                    <a:pt x="2888" y="1288"/>
                    <a:pt x="2387" y="663"/>
                  </a:cubicBezTo>
                  <a:cubicBezTo>
                    <a:pt x="1870" y="39"/>
                    <a:pt x="1126" y="0"/>
                    <a:pt x="1126" y="0"/>
                  </a:cubicBezTo>
                  <a:close/>
                </a:path>
              </a:pathLst>
            </a:custGeom>
            <a:solidFill>
              <a:srgbClr val="FFA280"/>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5" name="Google Shape;475;p13"/>
            <p:cNvSpPr/>
            <p:nvPr/>
          </p:nvSpPr>
          <p:spPr>
            <a:xfrm>
              <a:off x="6500107" y="582316"/>
              <a:ext cx="56870" cy="54533"/>
            </a:xfrm>
            <a:custGeom>
              <a:avLst/>
              <a:gdLst/>
              <a:ahLst/>
              <a:cxnLst/>
              <a:rect l="l" t="t" r="r" b="b"/>
              <a:pathLst>
                <a:path w="1387" h="1330" extrusionOk="0">
                  <a:moveTo>
                    <a:pt x="1149" y="1"/>
                  </a:moveTo>
                  <a:cubicBezTo>
                    <a:pt x="1144" y="1"/>
                    <a:pt x="1139" y="1"/>
                    <a:pt x="1133" y="3"/>
                  </a:cubicBezTo>
                  <a:cubicBezTo>
                    <a:pt x="903" y="58"/>
                    <a:pt x="997" y="627"/>
                    <a:pt x="997" y="627"/>
                  </a:cubicBezTo>
                  <a:cubicBezTo>
                    <a:pt x="997" y="627"/>
                    <a:pt x="662" y="92"/>
                    <a:pt x="479" y="92"/>
                  </a:cubicBezTo>
                  <a:cubicBezTo>
                    <a:pt x="460" y="92"/>
                    <a:pt x="443" y="97"/>
                    <a:pt x="428" y="110"/>
                  </a:cubicBezTo>
                  <a:cubicBezTo>
                    <a:pt x="265" y="246"/>
                    <a:pt x="877" y="884"/>
                    <a:pt x="877" y="884"/>
                  </a:cubicBezTo>
                  <a:cubicBezTo>
                    <a:pt x="877" y="884"/>
                    <a:pt x="403" y="597"/>
                    <a:pt x="200" y="597"/>
                  </a:cubicBezTo>
                  <a:cubicBezTo>
                    <a:pt x="158" y="597"/>
                    <a:pt x="127" y="610"/>
                    <a:pt x="116" y="640"/>
                  </a:cubicBezTo>
                  <a:cubicBezTo>
                    <a:pt x="64" y="816"/>
                    <a:pt x="672" y="1046"/>
                    <a:pt x="672" y="1046"/>
                  </a:cubicBezTo>
                  <a:cubicBezTo>
                    <a:pt x="672" y="1046"/>
                    <a:pt x="643" y="1045"/>
                    <a:pt x="598" y="1045"/>
                  </a:cubicBezTo>
                  <a:cubicBezTo>
                    <a:pt x="424" y="1045"/>
                    <a:pt x="1" y="1062"/>
                    <a:pt x="21" y="1222"/>
                  </a:cubicBezTo>
                  <a:cubicBezTo>
                    <a:pt x="32" y="1305"/>
                    <a:pt x="235" y="1330"/>
                    <a:pt x="473" y="1330"/>
                  </a:cubicBezTo>
                  <a:cubicBezTo>
                    <a:pt x="820" y="1330"/>
                    <a:pt x="1241" y="1277"/>
                    <a:pt x="1241" y="1277"/>
                  </a:cubicBezTo>
                  <a:cubicBezTo>
                    <a:pt x="1387" y="1106"/>
                    <a:pt x="1365" y="1"/>
                    <a:pt x="1149" y="1"/>
                  </a:cubicBezTo>
                  <a:close/>
                </a:path>
              </a:pathLst>
            </a:custGeom>
            <a:solidFill>
              <a:srgbClr val="C5E4DA"/>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6" name="Google Shape;476;p13"/>
            <p:cNvSpPr/>
            <p:nvPr/>
          </p:nvSpPr>
          <p:spPr>
            <a:xfrm>
              <a:off x="6536558" y="614666"/>
              <a:ext cx="42848" cy="39198"/>
            </a:xfrm>
            <a:custGeom>
              <a:avLst/>
              <a:gdLst/>
              <a:ahLst/>
              <a:cxnLst/>
              <a:rect l="l" t="t" r="r" b="b"/>
              <a:pathLst>
                <a:path w="1045" h="956" extrusionOk="0">
                  <a:moveTo>
                    <a:pt x="557" y="0"/>
                  </a:moveTo>
                  <a:cubicBezTo>
                    <a:pt x="557" y="0"/>
                    <a:pt x="95" y="27"/>
                    <a:pt x="1" y="570"/>
                  </a:cubicBezTo>
                  <a:cubicBezTo>
                    <a:pt x="1" y="570"/>
                    <a:pt x="323" y="955"/>
                    <a:pt x="594" y="955"/>
                  </a:cubicBezTo>
                  <a:cubicBezTo>
                    <a:pt x="652" y="955"/>
                    <a:pt x="708" y="938"/>
                    <a:pt x="758" y="895"/>
                  </a:cubicBezTo>
                  <a:cubicBezTo>
                    <a:pt x="1044" y="638"/>
                    <a:pt x="557" y="0"/>
                    <a:pt x="557"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7" name="Google Shape;477;p13"/>
            <p:cNvSpPr/>
            <p:nvPr/>
          </p:nvSpPr>
          <p:spPr>
            <a:xfrm>
              <a:off x="6621474" y="551523"/>
              <a:ext cx="31777" cy="69376"/>
            </a:xfrm>
            <a:custGeom>
              <a:avLst/>
              <a:gdLst/>
              <a:ahLst/>
              <a:cxnLst/>
              <a:rect l="l" t="t" r="r" b="b"/>
              <a:pathLst>
                <a:path w="775" h="1692" extrusionOk="0">
                  <a:moveTo>
                    <a:pt x="174" y="1"/>
                  </a:moveTo>
                  <a:cubicBezTo>
                    <a:pt x="118" y="1"/>
                    <a:pt x="64" y="36"/>
                    <a:pt x="43" y="90"/>
                  </a:cubicBezTo>
                  <a:cubicBezTo>
                    <a:pt x="1" y="158"/>
                    <a:pt x="43" y="240"/>
                    <a:pt x="112" y="266"/>
                  </a:cubicBezTo>
                  <a:cubicBezTo>
                    <a:pt x="131" y="276"/>
                    <a:pt x="150" y="280"/>
                    <a:pt x="167" y="280"/>
                  </a:cubicBezTo>
                  <a:cubicBezTo>
                    <a:pt x="195" y="280"/>
                    <a:pt x="221" y="269"/>
                    <a:pt x="245" y="253"/>
                  </a:cubicBezTo>
                  <a:cubicBezTo>
                    <a:pt x="557" y="633"/>
                    <a:pt x="707" y="1173"/>
                    <a:pt x="707" y="1648"/>
                  </a:cubicBezTo>
                  <a:cubicBezTo>
                    <a:pt x="707" y="1677"/>
                    <a:pt x="726" y="1691"/>
                    <a:pt x="744" y="1691"/>
                  </a:cubicBezTo>
                  <a:cubicBezTo>
                    <a:pt x="760" y="1691"/>
                    <a:pt x="775" y="1681"/>
                    <a:pt x="775" y="1661"/>
                  </a:cubicBezTo>
                  <a:cubicBezTo>
                    <a:pt x="775" y="1160"/>
                    <a:pt x="625" y="591"/>
                    <a:pt x="287" y="198"/>
                  </a:cubicBezTo>
                  <a:lnTo>
                    <a:pt x="300" y="198"/>
                  </a:lnTo>
                  <a:cubicBezTo>
                    <a:pt x="326" y="116"/>
                    <a:pt x="287" y="35"/>
                    <a:pt x="219" y="9"/>
                  </a:cubicBezTo>
                  <a:cubicBezTo>
                    <a:pt x="204" y="3"/>
                    <a:pt x="189" y="1"/>
                    <a:pt x="174" y="1"/>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8" name="Google Shape;478;p13"/>
            <p:cNvSpPr/>
            <p:nvPr/>
          </p:nvSpPr>
          <p:spPr>
            <a:xfrm>
              <a:off x="6655341" y="549965"/>
              <a:ext cx="26734" cy="71672"/>
            </a:xfrm>
            <a:custGeom>
              <a:avLst/>
              <a:gdLst/>
              <a:ahLst/>
              <a:cxnLst/>
              <a:rect l="l" t="t" r="r" b="b"/>
              <a:pathLst>
                <a:path w="652" h="1748" extrusionOk="0">
                  <a:moveTo>
                    <a:pt x="491" y="0"/>
                  </a:moveTo>
                  <a:cubicBezTo>
                    <a:pt x="468" y="0"/>
                    <a:pt x="445" y="7"/>
                    <a:pt x="424" y="21"/>
                  </a:cubicBezTo>
                  <a:cubicBezTo>
                    <a:pt x="355" y="60"/>
                    <a:pt x="326" y="141"/>
                    <a:pt x="368" y="210"/>
                  </a:cubicBezTo>
                  <a:lnTo>
                    <a:pt x="381" y="210"/>
                  </a:lnTo>
                  <a:cubicBezTo>
                    <a:pt x="82" y="642"/>
                    <a:pt x="1" y="1211"/>
                    <a:pt x="56" y="1712"/>
                  </a:cubicBezTo>
                  <a:cubicBezTo>
                    <a:pt x="56" y="1736"/>
                    <a:pt x="70" y="1747"/>
                    <a:pt x="84" y="1747"/>
                  </a:cubicBezTo>
                  <a:cubicBezTo>
                    <a:pt x="103" y="1747"/>
                    <a:pt x="124" y="1730"/>
                    <a:pt x="124" y="1699"/>
                  </a:cubicBezTo>
                  <a:cubicBezTo>
                    <a:pt x="69" y="1224"/>
                    <a:pt x="150" y="671"/>
                    <a:pt x="424" y="265"/>
                  </a:cubicBezTo>
                  <a:cubicBezTo>
                    <a:pt x="443" y="278"/>
                    <a:pt x="467" y="284"/>
                    <a:pt x="490" y="284"/>
                  </a:cubicBezTo>
                  <a:cubicBezTo>
                    <a:pt x="514" y="284"/>
                    <a:pt x="537" y="278"/>
                    <a:pt x="557" y="265"/>
                  </a:cubicBezTo>
                  <a:cubicBezTo>
                    <a:pt x="625" y="223"/>
                    <a:pt x="651" y="141"/>
                    <a:pt x="612" y="73"/>
                  </a:cubicBezTo>
                  <a:cubicBezTo>
                    <a:pt x="584" y="27"/>
                    <a:pt x="538" y="0"/>
                    <a:pt x="491" y="0"/>
                  </a:cubicBezTo>
                  <a:close/>
                </a:path>
              </a:pathLst>
            </a:custGeom>
            <a:solidFill>
              <a:srgbClr val="FFFFFF"/>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79" name="Google Shape;479;p13"/>
            <p:cNvSpPr/>
            <p:nvPr/>
          </p:nvSpPr>
          <p:spPr>
            <a:xfrm>
              <a:off x="6614831" y="577477"/>
              <a:ext cx="84547" cy="79381"/>
            </a:xfrm>
            <a:custGeom>
              <a:avLst/>
              <a:gdLst/>
              <a:ahLst/>
              <a:cxnLst/>
              <a:rect l="l" t="t" r="r" b="b"/>
              <a:pathLst>
                <a:path w="2062" h="1936" extrusionOk="0">
                  <a:moveTo>
                    <a:pt x="1656" y="0"/>
                  </a:moveTo>
                  <a:lnTo>
                    <a:pt x="1493" y="147"/>
                  </a:lnTo>
                  <a:lnTo>
                    <a:pt x="1330" y="26"/>
                  </a:lnTo>
                  <a:lnTo>
                    <a:pt x="1207" y="176"/>
                  </a:lnTo>
                  <a:lnTo>
                    <a:pt x="989" y="52"/>
                  </a:lnTo>
                  <a:lnTo>
                    <a:pt x="800" y="202"/>
                  </a:lnTo>
                  <a:lnTo>
                    <a:pt x="664" y="82"/>
                  </a:lnTo>
                  <a:lnTo>
                    <a:pt x="530" y="215"/>
                  </a:lnTo>
                  <a:lnTo>
                    <a:pt x="339" y="95"/>
                  </a:lnTo>
                  <a:cubicBezTo>
                    <a:pt x="339" y="95"/>
                    <a:pt x="0" y="582"/>
                    <a:pt x="124" y="1203"/>
                  </a:cubicBezTo>
                  <a:cubicBezTo>
                    <a:pt x="257" y="1828"/>
                    <a:pt x="1138" y="1935"/>
                    <a:pt x="1138" y="1935"/>
                  </a:cubicBezTo>
                  <a:cubicBezTo>
                    <a:pt x="1138" y="1935"/>
                    <a:pt x="1981" y="1707"/>
                    <a:pt x="2020" y="1070"/>
                  </a:cubicBezTo>
                  <a:cubicBezTo>
                    <a:pt x="2062" y="433"/>
                    <a:pt x="1656" y="0"/>
                    <a:pt x="1656" y="0"/>
                  </a:cubicBezTo>
                  <a:close/>
                </a:path>
              </a:pathLst>
            </a:custGeom>
            <a:solidFill>
              <a:srgbClr val="FFA280"/>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0" name="Google Shape;480;p13"/>
            <p:cNvSpPr/>
            <p:nvPr/>
          </p:nvSpPr>
          <p:spPr>
            <a:xfrm>
              <a:off x="6627624" y="610771"/>
              <a:ext cx="63923" cy="46087"/>
            </a:xfrm>
            <a:custGeom>
              <a:avLst/>
              <a:gdLst/>
              <a:ahLst/>
              <a:cxnLst/>
              <a:rect l="l" t="t" r="r" b="b"/>
              <a:pathLst>
                <a:path w="1559" h="1124" extrusionOk="0">
                  <a:moveTo>
                    <a:pt x="931" y="1"/>
                  </a:moveTo>
                  <a:cubicBezTo>
                    <a:pt x="759" y="1"/>
                    <a:pt x="774" y="691"/>
                    <a:pt x="774" y="691"/>
                  </a:cubicBezTo>
                  <a:cubicBezTo>
                    <a:pt x="774" y="691"/>
                    <a:pt x="613" y="143"/>
                    <a:pt x="483" y="143"/>
                  </a:cubicBezTo>
                  <a:cubicBezTo>
                    <a:pt x="476" y="143"/>
                    <a:pt x="469" y="144"/>
                    <a:pt x="462" y="148"/>
                  </a:cubicBezTo>
                  <a:cubicBezTo>
                    <a:pt x="339" y="216"/>
                    <a:pt x="570" y="678"/>
                    <a:pt x="570" y="678"/>
                  </a:cubicBezTo>
                  <a:cubicBezTo>
                    <a:pt x="570" y="678"/>
                    <a:pt x="296" y="404"/>
                    <a:pt x="155" y="404"/>
                  </a:cubicBezTo>
                  <a:cubicBezTo>
                    <a:pt x="130" y="404"/>
                    <a:pt x="109" y="413"/>
                    <a:pt x="95" y="434"/>
                  </a:cubicBezTo>
                  <a:cubicBezTo>
                    <a:pt x="1" y="554"/>
                    <a:pt x="774" y="1123"/>
                    <a:pt x="774" y="1123"/>
                  </a:cubicBezTo>
                  <a:cubicBezTo>
                    <a:pt x="963" y="1097"/>
                    <a:pt x="1558" y="408"/>
                    <a:pt x="1396" y="310"/>
                  </a:cubicBezTo>
                  <a:cubicBezTo>
                    <a:pt x="1380" y="302"/>
                    <a:pt x="1363" y="299"/>
                    <a:pt x="1346" y="299"/>
                  </a:cubicBezTo>
                  <a:cubicBezTo>
                    <a:pt x="1188" y="299"/>
                    <a:pt x="989" y="609"/>
                    <a:pt x="989" y="609"/>
                  </a:cubicBezTo>
                  <a:cubicBezTo>
                    <a:pt x="989" y="609"/>
                    <a:pt x="1100" y="1"/>
                    <a:pt x="937" y="1"/>
                  </a:cubicBezTo>
                  <a:cubicBezTo>
                    <a:pt x="935" y="1"/>
                    <a:pt x="933" y="1"/>
                    <a:pt x="931" y="1"/>
                  </a:cubicBezTo>
                  <a:close/>
                </a:path>
              </a:pathLst>
            </a:custGeom>
            <a:solidFill>
              <a:srgbClr val="C5E4DA"/>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1" name="Google Shape;481;p13"/>
            <p:cNvSpPr/>
            <p:nvPr/>
          </p:nvSpPr>
          <p:spPr>
            <a:xfrm>
              <a:off x="6648166" y="645336"/>
              <a:ext cx="26693" cy="29891"/>
            </a:xfrm>
            <a:custGeom>
              <a:avLst/>
              <a:gdLst/>
              <a:ahLst/>
              <a:cxnLst/>
              <a:rect l="l" t="t" r="r" b="b"/>
              <a:pathLst>
                <a:path w="651" h="729" extrusionOk="0">
                  <a:moveTo>
                    <a:pt x="378" y="0"/>
                  </a:moveTo>
                  <a:cubicBezTo>
                    <a:pt x="279" y="0"/>
                    <a:pt x="160" y="32"/>
                    <a:pt x="30" y="134"/>
                  </a:cubicBezTo>
                  <a:cubicBezTo>
                    <a:pt x="30" y="134"/>
                    <a:pt x="0" y="716"/>
                    <a:pt x="299" y="729"/>
                  </a:cubicBezTo>
                  <a:cubicBezTo>
                    <a:pt x="302" y="729"/>
                    <a:pt x="305" y="729"/>
                    <a:pt x="308" y="729"/>
                  </a:cubicBezTo>
                  <a:cubicBezTo>
                    <a:pt x="600" y="729"/>
                    <a:pt x="651" y="91"/>
                    <a:pt x="651" y="91"/>
                  </a:cubicBezTo>
                  <a:cubicBezTo>
                    <a:pt x="651" y="91"/>
                    <a:pt x="544" y="0"/>
                    <a:pt x="378"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2" name="Google Shape;482;p13"/>
            <p:cNvSpPr/>
            <p:nvPr/>
          </p:nvSpPr>
          <p:spPr>
            <a:xfrm>
              <a:off x="6582029" y="727463"/>
              <a:ext cx="131782" cy="156056"/>
            </a:xfrm>
            <a:custGeom>
              <a:avLst/>
              <a:gdLst/>
              <a:ahLst/>
              <a:cxnLst/>
              <a:rect l="l" t="t" r="r" b="b"/>
              <a:pathLst>
                <a:path w="3214" h="3806" extrusionOk="0">
                  <a:moveTo>
                    <a:pt x="0" y="1"/>
                  </a:moveTo>
                  <a:lnTo>
                    <a:pt x="0" y="1"/>
                  </a:lnTo>
                  <a:cubicBezTo>
                    <a:pt x="1343" y="3184"/>
                    <a:pt x="3213" y="3805"/>
                    <a:pt x="3213" y="3805"/>
                  </a:cubicBezTo>
                  <a:cubicBezTo>
                    <a:pt x="1451" y="245"/>
                    <a:pt x="1" y="1"/>
                    <a:pt x="0" y="1"/>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sp>
          <p:nvSpPr>
            <p:cNvPr id="483" name="Google Shape;483;p13"/>
            <p:cNvSpPr/>
            <p:nvPr/>
          </p:nvSpPr>
          <p:spPr>
            <a:xfrm>
              <a:off x="6673218" y="691873"/>
              <a:ext cx="75486" cy="160566"/>
            </a:xfrm>
            <a:custGeom>
              <a:avLst/>
              <a:gdLst/>
              <a:ahLst/>
              <a:cxnLst/>
              <a:rect l="l" t="t" r="r" b="b"/>
              <a:pathLst>
                <a:path w="1841" h="3916" extrusionOk="0">
                  <a:moveTo>
                    <a:pt x="1246" y="0"/>
                  </a:moveTo>
                  <a:lnTo>
                    <a:pt x="1246" y="0"/>
                  </a:lnTo>
                  <a:cubicBezTo>
                    <a:pt x="1" y="2452"/>
                    <a:pt x="596" y="3915"/>
                    <a:pt x="596" y="3915"/>
                  </a:cubicBezTo>
                  <a:cubicBezTo>
                    <a:pt x="1841" y="1002"/>
                    <a:pt x="1246" y="0"/>
                    <a:pt x="1246" y="0"/>
                  </a:cubicBezTo>
                  <a:close/>
                </a:path>
              </a:pathLst>
            </a:custGeom>
            <a:solidFill>
              <a:srgbClr val="7AACB5"/>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buFont typeface="Arial"/>
                <a:buNone/>
              </a:pPr>
              <a:endParaRPr sz="1867" kern="0">
                <a:solidFill>
                  <a:srgbClr val="000000"/>
                </a:solidFill>
                <a:latin typeface="Arial"/>
                <a:cs typeface="Arial"/>
                <a:sym typeface="Arial"/>
              </a:endParaRPr>
            </a:p>
          </p:txBody>
        </p:sp>
      </p:grpSp>
      <p:sp>
        <p:nvSpPr>
          <p:cNvPr id="484" name="Google Shape;484;p13"/>
          <p:cNvSpPr txBox="1">
            <a:spLocks noGrp="1"/>
          </p:cNvSpPr>
          <p:nvPr>
            <p:ph type="title"/>
          </p:nvPr>
        </p:nvSpPr>
        <p:spPr>
          <a:xfrm>
            <a:off x="2598800" y="720000"/>
            <a:ext cx="6994400" cy="6368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Clr>
                <a:schemeClr val="dk2"/>
              </a:buClr>
              <a:buSzPts val="2800"/>
              <a:buNone/>
              <a:defRPr>
                <a:solidFill>
                  <a:schemeClr val="dk2"/>
                </a:solidFill>
                <a:latin typeface="Roboto"/>
                <a:ea typeface="Roboto"/>
                <a:cs typeface="Roboto"/>
                <a:sym typeface="Roboto"/>
              </a:defRPr>
            </a:lvl2pPr>
            <a:lvl3pPr lvl="2" rtl="0">
              <a:spcBef>
                <a:spcPts val="0"/>
              </a:spcBef>
              <a:spcAft>
                <a:spcPts val="0"/>
              </a:spcAft>
              <a:buClr>
                <a:schemeClr val="dk2"/>
              </a:buClr>
              <a:buSzPts val="2800"/>
              <a:buNone/>
              <a:defRPr>
                <a:solidFill>
                  <a:schemeClr val="dk2"/>
                </a:solidFill>
                <a:latin typeface="Roboto"/>
                <a:ea typeface="Roboto"/>
                <a:cs typeface="Roboto"/>
                <a:sym typeface="Roboto"/>
              </a:defRPr>
            </a:lvl3pPr>
            <a:lvl4pPr lvl="3" rtl="0">
              <a:spcBef>
                <a:spcPts val="0"/>
              </a:spcBef>
              <a:spcAft>
                <a:spcPts val="0"/>
              </a:spcAft>
              <a:buClr>
                <a:schemeClr val="dk2"/>
              </a:buClr>
              <a:buSzPts val="2800"/>
              <a:buNone/>
              <a:defRPr>
                <a:solidFill>
                  <a:schemeClr val="dk2"/>
                </a:solidFill>
                <a:latin typeface="Roboto"/>
                <a:ea typeface="Roboto"/>
                <a:cs typeface="Roboto"/>
                <a:sym typeface="Roboto"/>
              </a:defRPr>
            </a:lvl4pPr>
            <a:lvl5pPr lvl="4" rtl="0">
              <a:spcBef>
                <a:spcPts val="0"/>
              </a:spcBef>
              <a:spcAft>
                <a:spcPts val="0"/>
              </a:spcAft>
              <a:buClr>
                <a:schemeClr val="dk2"/>
              </a:buClr>
              <a:buSzPts val="2800"/>
              <a:buNone/>
              <a:defRPr>
                <a:solidFill>
                  <a:schemeClr val="dk2"/>
                </a:solidFill>
                <a:latin typeface="Roboto"/>
                <a:ea typeface="Roboto"/>
                <a:cs typeface="Roboto"/>
                <a:sym typeface="Roboto"/>
              </a:defRPr>
            </a:lvl5pPr>
            <a:lvl6pPr lvl="5" rtl="0">
              <a:spcBef>
                <a:spcPts val="0"/>
              </a:spcBef>
              <a:spcAft>
                <a:spcPts val="0"/>
              </a:spcAft>
              <a:buClr>
                <a:schemeClr val="dk2"/>
              </a:buClr>
              <a:buSzPts val="2800"/>
              <a:buNone/>
              <a:defRPr>
                <a:solidFill>
                  <a:schemeClr val="dk2"/>
                </a:solidFill>
                <a:latin typeface="Roboto"/>
                <a:ea typeface="Roboto"/>
                <a:cs typeface="Roboto"/>
                <a:sym typeface="Roboto"/>
              </a:defRPr>
            </a:lvl6pPr>
            <a:lvl7pPr lvl="6" rtl="0">
              <a:spcBef>
                <a:spcPts val="0"/>
              </a:spcBef>
              <a:spcAft>
                <a:spcPts val="0"/>
              </a:spcAft>
              <a:buClr>
                <a:schemeClr val="dk2"/>
              </a:buClr>
              <a:buSzPts val="2800"/>
              <a:buNone/>
              <a:defRPr>
                <a:solidFill>
                  <a:schemeClr val="dk2"/>
                </a:solidFill>
                <a:latin typeface="Roboto"/>
                <a:ea typeface="Roboto"/>
                <a:cs typeface="Roboto"/>
                <a:sym typeface="Roboto"/>
              </a:defRPr>
            </a:lvl7pPr>
            <a:lvl8pPr lvl="7" rtl="0">
              <a:spcBef>
                <a:spcPts val="0"/>
              </a:spcBef>
              <a:spcAft>
                <a:spcPts val="0"/>
              </a:spcAft>
              <a:buClr>
                <a:schemeClr val="dk2"/>
              </a:buClr>
              <a:buSzPts val="2800"/>
              <a:buNone/>
              <a:defRPr>
                <a:solidFill>
                  <a:schemeClr val="dk2"/>
                </a:solidFill>
                <a:latin typeface="Roboto"/>
                <a:ea typeface="Roboto"/>
                <a:cs typeface="Roboto"/>
                <a:sym typeface="Roboto"/>
              </a:defRPr>
            </a:lvl8pPr>
            <a:lvl9pPr lvl="8" rtl="0">
              <a:spcBef>
                <a:spcPts val="0"/>
              </a:spcBef>
              <a:spcAft>
                <a:spcPts val="0"/>
              </a:spcAft>
              <a:buClr>
                <a:schemeClr val="dk2"/>
              </a:buClr>
              <a:buSzPts val="2800"/>
              <a:buNone/>
              <a:defRPr>
                <a:solidFill>
                  <a:schemeClr val="dk2"/>
                </a:solidFill>
                <a:latin typeface="Roboto"/>
                <a:ea typeface="Roboto"/>
                <a:cs typeface="Roboto"/>
                <a:sym typeface="Roboto"/>
              </a:defRPr>
            </a:lvl9pPr>
          </a:lstStyle>
          <a:p>
            <a:endParaRPr/>
          </a:p>
        </p:txBody>
      </p:sp>
      <p:sp>
        <p:nvSpPr>
          <p:cNvPr id="485" name="Google Shape;485;p13"/>
          <p:cNvSpPr txBox="1">
            <a:spLocks noGrp="1"/>
          </p:cNvSpPr>
          <p:nvPr>
            <p:ph type="subTitle" idx="1"/>
          </p:nvPr>
        </p:nvSpPr>
        <p:spPr>
          <a:xfrm>
            <a:off x="2215217" y="3124489"/>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86" name="Google Shape;486;p13"/>
          <p:cNvSpPr txBox="1">
            <a:spLocks noGrp="1"/>
          </p:cNvSpPr>
          <p:nvPr>
            <p:ph type="title" idx="2"/>
          </p:nvPr>
        </p:nvSpPr>
        <p:spPr>
          <a:xfrm>
            <a:off x="1933133" y="2584628"/>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87" name="Google Shape;487;p13"/>
          <p:cNvSpPr txBox="1">
            <a:spLocks noGrp="1"/>
          </p:cNvSpPr>
          <p:nvPr>
            <p:ph type="title" idx="3" hasCustomPrompt="1"/>
          </p:nvPr>
        </p:nvSpPr>
        <p:spPr>
          <a:xfrm>
            <a:off x="3120464" y="1918600"/>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88" name="Google Shape;488;p13"/>
          <p:cNvSpPr txBox="1">
            <a:spLocks noGrp="1"/>
          </p:cNvSpPr>
          <p:nvPr>
            <p:ph type="subTitle" idx="4"/>
          </p:nvPr>
        </p:nvSpPr>
        <p:spPr>
          <a:xfrm>
            <a:off x="6888544" y="3186056"/>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89" name="Google Shape;489;p13"/>
          <p:cNvSpPr txBox="1">
            <a:spLocks noGrp="1"/>
          </p:cNvSpPr>
          <p:nvPr>
            <p:ph type="title" idx="5"/>
          </p:nvPr>
        </p:nvSpPr>
        <p:spPr>
          <a:xfrm>
            <a:off x="6606479" y="2584628"/>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0" name="Google Shape;490;p13"/>
          <p:cNvSpPr txBox="1">
            <a:spLocks noGrp="1"/>
          </p:cNvSpPr>
          <p:nvPr>
            <p:ph type="title" idx="6" hasCustomPrompt="1"/>
          </p:nvPr>
        </p:nvSpPr>
        <p:spPr>
          <a:xfrm>
            <a:off x="7793796" y="1918533"/>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91" name="Google Shape;491;p13"/>
          <p:cNvSpPr txBox="1">
            <a:spLocks noGrp="1"/>
          </p:cNvSpPr>
          <p:nvPr>
            <p:ph type="subTitle" idx="7"/>
          </p:nvPr>
        </p:nvSpPr>
        <p:spPr>
          <a:xfrm>
            <a:off x="2215217" y="5306420"/>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92" name="Google Shape;492;p13"/>
          <p:cNvSpPr txBox="1">
            <a:spLocks noGrp="1"/>
          </p:cNvSpPr>
          <p:nvPr>
            <p:ph type="title" idx="8"/>
          </p:nvPr>
        </p:nvSpPr>
        <p:spPr>
          <a:xfrm>
            <a:off x="1933133" y="4766537"/>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3" name="Google Shape;493;p13"/>
          <p:cNvSpPr txBox="1">
            <a:spLocks noGrp="1"/>
          </p:cNvSpPr>
          <p:nvPr>
            <p:ph type="title" idx="9" hasCustomPrompt="1"/>
          </p:nvPr>
        </p:nvSpPr>
        <p:spPr>
          <a:xfrm>
            <a:off x="3120449" y="4100463"/>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
        <p:nvSpPr>
          <p:cNvPr id="494" name="Google Shape;494;p13"/>
          <p:cNvSpPr txBox="1">
            <a:spLocks noGrp="1"/>
          </p:cNvSpPr>
          <p:nvPr>
            <p:ph type="subTitle" idx="13"/>
          </p:nvPr>
        </p:nvSpPr>
        <p:spPr>
          <a:xfrm>
            <a:off x="6888511" y="5306420"/>
            <a:ext cx="3088000" cy="93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95" name="Google Shape;495;p13"/>
          <p:cNvSpPr txBox="1">
            <a:spLocks noGrp="1"/>
          </p:cNvSpPr>
          <p:nvPr>
            <p:ph type="title" idx="14"/>
          </p:nvPr>
        </p:nvSpPr>
        <p:spPr>
          <a:xfrm>
            <a:off x="6606433" y="4766537"/>
            <a:ext cx="3652400" cy="5860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3200"/>
            </a:lvl1pPr>
            <a:lvl2pPr lvl="1"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2pPr>
            <a:lvl3pPr lvl="2"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3pPr>
            <a:lvl4pPr lvl="3"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4pPr>
            <a:lvl5pPr lvl="4"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5pPr>
            <a:lvl6pPr lvl="5"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6pPr>
            <a:lvl7pPr lvl="6"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7pPr>
            <a:lvl8pPr lvl="7"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8pPr>
            <a:lvl9pPr lvl="8" rtl="0">
              <a:spcBef>
                <a:spcPts val="0"/>
              </a:spcBef>
              <a:spcAft>
                <a:spcPts val="0"/>
              </a:spcAft>
              <a:buClr>
                <a:schemeClr val="dk2"/>
              </a:buClr>
              <a:buSzPts val="2800"/>
              <a:buFont typeface="Patrick Hand"/>
              <a:buNone/>
              <a:defRPr>
                <a:solidFill>
                  <a:schemeClr val="dk2"/>
                </a:solidFill>
                <a:latin typeface="Patrick Hand"/>
                <a:ea typeface="Patrick Hand"/>
                <a:cs typeface="Patrick Hand"/>
                <a:sym typeface="Patrick Hand"/>
              </a:defRPr>
            </a:lvl9pPr>
          </a:lstStyle>
          <a:p>
            <a:endParaRPr/>
          </a:p>
        </p:txBody>
      </p:sp>
      <p:sp>
        <p:nvSpPr>
          <p:cNvPr id="496" name="Google Shape;496;p13"/>
          <p:cNvSpPr txBox="1">
            <a:spLocks noGrp="1"/>
          </p:cNvSpPr>
          <p:nvPr>
            <p:ph type="title" idx="15" hasCustomPrompt="1"/>
          </p:nvPr>
        </p:nvSpPr>
        <p:spPr>
          <a:xfrm>
            <a:off x="7793796" y="4100467"/>
            <a:ext cx="1277600" cy="58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800"/>
              <a:buNone/>
              <a:defRPr sz="4000"/>
            </a:lvl1pPr>
            <a:lvl2pPr lvl="1" algn="ctr" rtl="0">
              <a:spcBef>
                <a:spcPts val="0"/>
              </a:spcBef>
              <a:spcAft>
                <a:spcPts val="0"/>
              </a:spcAft>
              <a:buClr>
                <a:schemeClr val="dk2"/>
              </a:buClr>
              <a:buSzPts val="12000"/>
              <a:buNone/>
              <a:defRPr sz="16000">
                <a:solidFill>
                  <a:schemeClr val="dk2"/>
                </a:solidFill>
              </a:defRPr>
            </a:lvl2pPr>
            <a:lvl3pPr lvl="2" algn="ctr" rtl="0">
              <a:spcBef>
                <a:spcPts val="0"/>
              </a:spcBef>
              <a:spcAft>
                <a:spcPts val="0"/>
              </a:spcAft>
              <a:buClr>
                <a:schemeClr val="dk2"/>
              </a:buClr>
              <a:buSzPts val="12000"/>
              <a:buNone/>
              <a:defRPr sz="16000">
                <a:solidFill>
                  <a:schemeClr val="dk2"/>
                </a:solidFill>
              </a:defRPr>
            </a:lvl3pPr>
            <a:lvl4pPr lvl="3" algn="ctr" rtl="0">
              <a:spcBef>
                <a:spcPts val="0"/>
              </a:spcBef>
              <a:spcAft>
                <a:spcPts val="0"/>
              </a:spcAft>
              <a:buClr>
                <a:schemeClr val="dk2"/>
              </a:buClr>
              <a:buSzPts val="12000"/>
              <a:buNone/>
              <a:defRPr sz="16000">
                <a:solidFill>
                  <a:schemeClr val="dk2"/>
                </a:solidFill>
              </a:defRPr>
            </a:lvl4pPr>
            <a:lvl5pPr lvl="4" algn="ctr" rtl="0">
              <a:spcBef>
                <a:spcPts val="0"/>
              </a:spcBef>
              <a:spcAft>
                <a:spcPts val="0"/>
              </a:spcAft>
              <a:buClr>
                <a:schemeClr val="dk2"/>
              </a:buClr>
              <a:buSzPts val="12000"/>
              <a:buNone/>
              <a:defRPr sz="16000">
                <a:solidFill>
                  <a:schemeClr val="dk2"/>
                </a:solidFill>
              </a:defRPr>
            </a:lvl5pPr>
            <a:lvl6pPr lvl="5" algn="ctr" rtl="0">
              <a:spcBef>
                <a:spcPts val="0"/>
              </a:spcBef>
              <a:spcAft>
                <a:spcPts val="0"/>
              </a:spcAft>
              <a:buClr>
                <a:schemeClr val="dk2"/>
              </a:buClr>
              <a:buSzPts val="12000"/>
              <a:buNone/>
              <a:defRPr sz="16000">
                <a:solidFill>
                  <a:schemeClr val="dk2"/>
                </a:solidFill>
              </a:defRPr>
            </a:lvl6pPr>
            <a:lvl7pPr lvl="6" algn="ctr" rtl="0">
              <a:spcBef>
                <a:spcPts val="0"/>
              </a:spcBef>
              <a:spcAft>
                <a:spcPts val="0"/>
              </a:spcAft>
              <a:buClr>
                <a:schemeClr val="dk2"/>
              </a:buClr>
              <a:buSzPts val="12000"/>
              <a:buNone/>
              <a:defRPr sz="16000">
                <a:solidFill>
                  <a:schemeClr val="dk2"/>
                </a:solidFill>
              </a:defRPr>
            </a:lvl7pPr>
            <a:lvl8pPr lvl="7" algn="ctr" rtl="0">
              <a:spcBef>
                <a:spcPts val="0"/>
              </a:spcBef>
              <a:spcAft>
                <a:spcPts val="0"/>
              </a:spcAft>
              <a:buClr>
                <a:schemeClr val="dk2"/>
              </a:buClr>
              <a:buSzPts val="12000"/>
              <a:buNone/>
              <a:defRPr sz="16000">
                <a:solidFill>
                  <a:schemeClr val="dk2"/>
                </a:solidFill>
              </a:defRPr>
            </a:lvl8pPr>
            <a:lvl9pPr lvl="8" algn="ctr" rtl="0">
              <a:spcBef>
                <a:spcPts val="0"/>
              </a:spcBef>
              <a:spcAft>
                <a:spcPts val="0"/>
              </a:spcAft>
              <a:buClr>
                <a:schemeClr val="dk2"/>
              </a:buClr>
              <a:buSzPts val="12000"/>
              <a:buNone/>
              <a:defRPr sz="16000">
                <a:solidFill>
                  <a:schemeClr val="dk2"/>
                </a:solidFill>
              </a:defRPr>
            </a:lvl9pPr>
          </a:lstStyle>
          <a:p>
            <a:r>
              <a:t>xx%</a:t>
            </a:r>
          </a:p>
        </p:txBody>
      </p:sp>
    </p:spTree>
    <p:extLst>
      <p:ext uri="{BB962C8B-B14F-4D97-AF65-F5344CB8AC3E}">
        <p14:creationId xmlns:p14="http://schemas.microsoft.com/office/powerpoint/2010/main" val="422288935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fontAlgn="auto">
              <a:spcBef>
                <a:spcPts val="0"/>
              </a:spcBef>
              <a:spcAft>
                <a:spcPts val="0"/>
              </a:spcAft>
              <a:buClr>
                <a:srgbClr val="000000"/>
              </a:buClr>
              <a:defRPr/>
            </a:pPr>
            <a:fld id="{AC4437E5-87CE-4D65-835D-608A9304A244}" type="datetimeFigureOut">
              <a:rPr lang="vi-VN" sz="1867" kern="0" smtClean="0">
                <a:solidFill>
                  <a:srgbClr val="000000"/>
                </a:solidFill>
                <a:latin typeface="Arial"/>
                <a:cs typeface="Arial"/>
                <a:sym typeface="Arial"/>
              </a:rPr>
              <a:pPr fontAlgn="auto">
                <a:spcBef>
                  <a:spcPts val="0"/>
                </a:spcBef>
                <a:spcAft>
                  <a:spcPts val="0"/>
                </a:spcAft>
                <a:buClr>
                  <a:srgbClr val="000000"/>
                </a:buClr>
                <a:defRPr/>
              </a:pPr>
              <a:t>16/09/2022</a:t>
            </a:fld>
            <a:endParaRPr lang="vi-VN" sz="1867" kern="0">
              <a:solidFill>
                <a:srgbClr val="000000"/>
              </a:solidFill>
              <a:latin typeface="Arial"/>
              <a:cs typeface="Arial"/>
              <a:sym typeface="Arial"/>
            </a:endParaRPr>
          </a:p>
        </p:txBody>
      </p:sp>
      <p:sp>
        <p:nvSpPr>
          <p:cNvPr id="5" name="Footer Placeholder 4"/>
          <p:cNvSpPr>
            <a:spLocks noGrp="1"/>
          </p:cNvSpPr>
          <p:nvPr>
            <p:ph type="ftr" sz="quarter" idx="11"/>
          </p:nvPr>
        </p:nvSpPr>
        <p:spPr/>
        <p:txBody>
          <a:bodyPr/>
          <a:lstStyle/>
          <a:p>
            <a:pPr fontAlgn="auto">
              <a:spcBef>
                <a:spcPts val="0"/>
              </a:spcBef>
              <a:spcAft>
                <a:spcPts val="0"/>
              </a:spcAft>
              <a:buClr>
                <a:srgbClr val="000000"/>
              </a:buClr>
              <a:defRPr/>
            </a:pPr>
            <a:endParaRPr lang="vi-VN" sz="1867" kern="0">
              <a:solidFill>
                <a:srgbClr val="000000"/>
              </a:solidFill>
              <a:latin typeface="Arial"/>
              <a:cs typeface="Arial"/>
              <a:sym typeface="Arial"/>
            </a:endParaRPr>
          </a:p>
        </p:txBody>
      </p:sp>
      <p:sp>
        <p:nvSpPr>
          <p:cNvPr id="6" name="Slide Number Placeholder 5"/>
          <p:cNvSpPr>
            <a:spLocks noGrp="1"/>
          </p:cNvSpPr>
          <p:nvPr>
            <p:ph type="sldNum" sz="quarter" idx="12"/>
          </p:nvPr>
        </p:nvSpPr>
        <p:spPr/>
        <p:txBody>
          <a:bodyPr/>
          <a:lstStyle/>
          <a:p>
            <a:pPr>
              <a:defRPr/>
            </a:pPr>
            <a:fld id="{2F76EB5D-8C93-4973-84C7-A92CA94DE037}" type="slidenum">
              <a:rPr lang="vi-VN" smtClean="0">
                <a:solidFill>
                  <a:srgbClr val="CBF0F1"/>
                </a:solidFill>
              </a:rPr>
              <a:pPr>
                <a:defRPr/>
              </a:pPr>
              <a:t>‹#›</a:t>
            </a:fld>
            <a:endParaRPr lang="vi-VN">
              <a:solidFill>
                <a:srgbClr val="CBF0F1"/>
              </a:solidFill>
            </a:endParaRPr>
          </a:p>
        </p:txBody>
      </p:sp>
    </p:spTree>
    <p:extLst>
      <p:ext uri="{BB962C8B-B14F-4D97-AF65-F5344CB8AC3E}">
        <p14:creationId xmlns:p14="http://schemas.microsoft.com/office/powerpoint/2010/main" val="170373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92BD384-7EB7-4FA6-823D-604D16E7429E}" type="slidenum">
              <a:rPr lang="en-US"/>
              <a:pPr>
                <a:defRPr/>
              </a:pPr>
              <a:t>‹#›</a:t>
            </a:fld>
            <a:endParaRPr lang="en-US"/>
          </a:p>
        </p:txBody>
      </p:sp>
    </p:spTree>
    <p:extLst>
      <p:ext uri="{BB962C8B-B14F-4D97-AF65-F5344CB8AC3E}">
        <p14:creationId xmlns:p14="http://schemas.microsoft.com/office/powerpoint/2010/main" val="3097948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795A3A-5CBD-4F93-84B5-AA24AA91DC55}" type="slidenum">
              <a:rPr lang="en-US"/>
              <a:pPr>
                <a:defRPr/>
              </a:pPr>
              <a:t>‹#›</a:t>
            </a:fld>
            <a:endParaRPr lang="en-US"/>
          </a:p>
        </p:txBody>
      </p:sp>
    </p:spTree>
    <p:extLst>
      <p:ext uri="{BB962C8B-B14F-4D97-AF65-F5344CB8AC3E}">
        <p14:creationId xmlns:p14="http://schemas.microsoft.com/office/powerpoint/2010/main" val="357701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A13C33-F954-4960-B81D-8E581BCDCBE9}" type="slidenum">
              <a:rPr lang="en-US"/>
              <a:pPr>
                <a:defRPr/>
              </a:pPr>
              <a:t>‹#›</a:t>
            </a:fld>
            <a:endParaRPr lang="en-US"/>
          </a:p>
        </p:txBody>
      </p:sp>
    </p:spTree>
    <p:extLst>
      <p:ext uri="{BB962C8B-B14F-4D97-AF65-F5344CB8AC3E}">
        <p14:creationId xmlns:p14="http://schemas.microsoft.com/office/powerpoint/2010/main" val="188056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9/16/2022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318F0E-1413-4384-A962-FEB192CD40A0}" type="slidenum">
              <a:rPr lang="en-US"/>
              <a:pPr>
                <a:defRPr/>
              </a:pPr>
              <a:t>‹#›</a:t>
            </a:fld>
            <a:endParaRPr lang="en-US"/>
          </a:p>
        </p:txBody>
      </p:sp>
    </p:spTree>
    <p:extLst>
      <p:ext uri="{BB962C8B-B14F-4D97-AF65-F5344CB8AC3E}">
        <p14:creationId xmlns:p14="http://schemas.microsoft.com/office/powerpoint/2010/main" val="4108989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slideLayout" Target="../slideLayouts/slideLayout51.xml"/><Relationship Id="rId3" Type="http://schemas.openxmlformats.org/officeDocument/2006/relationships/slideLayout" Target="../slideLayouts/slideLayout36.xml"/><Relationship Id="rId21" Type="http://schemas.openxmlformats.org/officeDocument/2006/relationships/theme" Target="../theme/theme4.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slideLayout" Target="../slideLayouts/slideLayout50.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20" Type="http://schemas.openxmlformats.org/officeDocument/2006/relationships/slideLayout" Target="../slideLayouts/slideLayout53.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19" Type="http://schemas.openxmlformats.org/officeDocument/2006/relationships/slideLayout" Target="../slideLayouts/slideLayout52.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4E949CA7-B00B-4DC5-B9BA-679CBFEBC563}" type="datetime1">
              <a:rPr lang="en-US"/>
              <a:pPr>
                <a:defRPr/>
              </a:pPr>
              <a:t>9/16/2022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779E69CE-B620-4D99-AEF0-683E794896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48" r:id="rId1"/>
    <p:sldLayoutId id="2147484249" r:id="rId2"/>
    <p:sldLayoutId id="2147484250" r:id="rId3"/>
    <p:sldLayoutId id="2147484251" r:id="rId4"/>
    <p:sldLayoutId id="2147484252" r:id="rId5"/>
    <p:sldLayoutId id="2147484253" r:id="rId6"/>
    <p:sldLayoutId id="2147484254" r:id="rId7"/>
    <p:sldLayoutId id="2147484255" r:id="rId8"/>
    <p:sldLayoutId id="2147484256" r:id="rId9"/>
    <p:sldLayoutId id="2147484257" r:id="rId10"/>
    <p:sldLayoutId id="2147484258"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itchFamily="18" charset="0"/>
        </a:defRPr>
      </a:lvl2pPr>
      <a:lvl3pPr algn="ctr" rtl="0" eaLnBrk="0" fontAlgn="base" hangingPunct="0">
        <a:spcBef>
          <a:spcPct val="0"/>
        </a:spcBef>
        <a:spcAft>
          <a:spcPct val="0"/>
        </a:spcAft>
        <a:defRPr sz="4400">
          <a:solidFill>
            <a:schemeClr val="tx1"/>
          </a:solidFill>
          <a:latin typeface="Times New Roman" pitchFamily="18" charset="0"/>
        </a:defRPr>
      </a:lvl3pPr>
      <a:lvl4pPr algn="ctr" rtl="0" eaLnBrk="0" fontAlgn="base" hangingPunct="0">
        <a:spcBef>
          <a:spcPct val="0"/>
        </a:spcBef>
        <a:spcAft>
          <a:spcPct val="0"/>
        </a:spcAft>
        <a:defRPr sz="4400">
          <a:solidFill>
            <a:schemeClr val="tx1"/>
          </a:solidFill>
          <a:latin typeface="Times New Roman" pitchFamily="18" charset="0"/>
        </a:defRPr>
      </a:lvl4pPr>
      <a:lvl5pPr algn="ctr" rtl="0" eaLnBrk="0" fontAlgn="base" hangingPunct="0">
        <a:spcBef>
          <a:spcPct val="0"/>
        </a:spcBef>
        <a:spcAft>
          <a:spcPct val="0"/>
        </a:spcAft>
        <a:defRPr sz="4400">
          <a:solidFill>
            <a:schemeClr val="tx1"/>
          </a:solidFill>
          <a:latin typeface="Times New Roman" pitchFamily="18"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83FB0EF7-930D-46A5-B444-3E99A7D4FA34}" type="datetimeFigureOut">
              <a:rPr lang="vi-VN" smtClean="0"/>
              <a:pPr>
                <a:defRPr/>
              </a:pPr>
              <a:t>16/09/2022</a:t>
            </a:fld>
            <a:endParaRPr lang="vi-VN"/>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vi-VN"/>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FC572095-69F3-4998-B3F2-C5197DAFFB12}" type="slidenum">
              <a:rPr lang="vi-VN" smtClean="0"/>
              <a:pPr>
                <a:defRPr/>
              </a:pPr>
              <a:t>‹#›</a:t>
            </a:fld>
            <a:endParaRPr lang="vi-VN"/>
          </a:p>
        </p:txBody>
      </p:sp>
    </p:spTree>
  </p:cSld>
  <p:clrMap bg1="dk1" tx1="lt1" bg2="dk2" tx2="lt2" accent1="accent1" accent2="accent2" accent3="accent3" accent4="accent4" accent5="accent5" accent6="accent6" hlink="hlink" folHlink="folHlink"/>
  <p:sldLayoutIdLst>
    <p:sldLayoutId id="2147484308" r:id="rId1"/>
    <p:sldLayoutId id="2147484309" r:id="rId2"/>
    <p:sldLayoutId id="2147484310" r:id="rId3"/>
    <p:sldLayoutId id="2147484311" r:id="rId4"/>
    <p:sldLayoutId id="2147484312" r:id="rId5"/>
    <p:sldLayoutId id="2147484313" r:id="rId6"/>
    <p:sldLayoutId id="2147484314" r:id="rId7"/>
    <p:sldLayoutId id="2147484315" r:id="rId8"/>
    <p:sldLayoutId id="2147484316" r:id="rId9"/>
    <p:sldLayoutId id="2147484317" r:id="rId10"/>
    <p:sldLayoutId id="2147484318"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AEDEA3CB-3DFF-496B-8FED-786D9C9AABEF}" type="datetimeFigureOut">
              <a:rPr lang="en-US" smtClean="0">
                <a:solidFill>
                  <a:prstClr val="black">
                    <a:tint val="75000"/>
                  </a:prstClr>
                </a:solidFill>
                <a:latin typeface="Calibri"/>
              </a:rPr>
              <a:pPr fontAlgn="auto">
                <a:spcBef>
                  <a:spcPts val="0"/>
                </a:spcBef>
                <a:spcAft>
                  <a:spcPts val="0"/>
                </a:spcAft>
              </a:pPr>
              <a:t>9/16/2022</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7ACBB0E1-24C6-432D-8753-7F6D7E8D19D6}"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52969325"/>
      </p:ext>
    </p:extLst>
  </p:cSld>
  <p:clrMap bg1="lt1" tx1="dk1" bg2="lt2" tx2="dk2" accent1="accent1" accent2="accent2" accent3="accent3" accent4="accent4" accent5="accent5" accent6="accent6" hlink="hlink" folHlink="folHlink"/>
  <p:sldLayoutIdLst>
    <p:sldLayoutId id="2147484320" r:id="rId1"/>
    <p:sldLayoutId id="2147484321" r:id="rId2"/>
    <p:sldLayoutId id="2147484322" r:id="rId3"/>
    <p:sldLayoutId id="2147484323" r:id="rId4"/>
    <p:sldLayoutId id="2147484324" r:id="rId5"/>
    <p:sldLayoutId id="2147484325" r:id="rId6"/>
    <p:sldLayoutId id="2147484326" r:id="rId7"/>
    <p:sldLayoutId id="2147484327" r:id="rId8"/>
    <p:sldLayoutId id="2147484328" r:id="rId9"/>
    <p:sldLayoutId id="2147484329" r:id="rId10"/>
    <p:sldLayoutId id="214748433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61400" y="593367"/>
            <a:ext cx="102692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Chau Philomene One"/>
              <a:buNone/>
              <a:defRPr sz="3500">
                <a:solidFill>
                  <a:schemeClr val="dk1"/>
                </a:solidFill>
                <a:latin typeface="Chau Philomene One"/>
                <a:ea typeface="Chau Philomene One"/>
                <a:cs typeface="Chau Philomene One"/>
                <a:sym typeface="Chau Philomene One"/>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1pPr>
            <a:lvl2pPr marL="914400" lvl="1"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a:lnSpc>
                <a:spcPct val="115000"/>
              </a:lnSpc>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sp>
        <p:nvSpPr>
          <p:cNvPr id="8" name="Google Shape;8;p1"/>
          <p:cNvSpPr txBox="1">
            <a:spLocks noGrp="1"/>
          </p:cNvSpPr>
          <p:nvPr>
            <p:ph type="sldNum" idx="12"/>
          </p:nvPr>
        </p:nvSpPr>
        <p:spPr>
          <a:xfrm>
            <a:off x="11205845" y="6231535"/>
            <a:ext cx="731600" cy="524800"/>
          </a:xfrm>
          <a:prstGeom prst="rect">
            <a:avLst/>
          </a:prstGeom>
          <a:noFill/>
          <a:ln>
            <a:noFill/>
          </a:ln>
        </p:spPr>
        <p:txBody>
          <a:bodyPr spcFirstLastPara="1" wrap="square" lIns="91425" tIns="91425" rIns="91425" bIns="91425" anchor="t" anchorCtr="0">
            <a:noAutofit/>
          </a:bodyPr>
          <a:lstStyle>
            <a:lvl1pPr lvl="0" algn="r">
              <a:buNone/>
              <a:defRPr sz="1733">
                <a:solidFill>
                  <a:schemeClr val="dk2"/>
                </a:solidFill>
                <a:latin typeface="Bebas Neue"/>
                <a:ea typeface="Bebas Neue"/>
                <a:cs typeface="Bebas Neue"/>
                <a:sym typeface="Bebas Neue"/>
              </a:defRPr>
            </a:lvl1pPr>
            <a:lvl2pPr lvl="1" algn="r">
              <a:buNone/>
              <a:defRPr sz="1733">
                <a:solidFill>
                  <a:schemeClr val="dk2"/>
                </a:solidFill>
                <a:latin typeface="Bebas Neue"/>
                <a:ea typeface="Bebas Neue"/>
                <a:cs typeface="Bebas Neue"/>
                <a:sym typeface="Bebas Neue"/>
              </a:defRPr>
            </a:lvl2pPr>
            <a:lvl3pPr lvl="2" algn="r">
              <a:buNone/>
              <a:defRPr sz="1733">
                <a:solidFill>
                  <a:schemeClr val="dk2"/>
                </a:solidFill>
                <a:latin typeface="Bebas Neue"/>
                <a:ea typeface="Bebas Neue"/>
                <a:cs typeface="Bebas Neue"/>
                <a:sym typeface="Bebas Neue"/>
              </a:defRPr>
            </a:lvl3pPr>
            <a:lvl4pPr lvl="3" algn="r">
              <a:buNone/>
              <a:defRPr sz="1733">
                <a:solidFill>
                  <a:schemeClr val="dk2"/>
                </a:solidFill>
                <a:latin typeface="Bebas Neue"/>
                <a:ea typeface="Bebas Neue"/>
                <a:cs typeface="Bebas Neue"/>
                <a:sym typeface="Bebas Neue"/>
              </a:defRPr>
            </a:lvl4pPr>
            <a:lvl5pPr lvl="4" algn="r">
              <a:buNone/>
              <a:defRPr sz="1733">
                <a:solidFill>
                  <a:schemeClr val="dk2"/>
                </a:solidFill>
                <a:latin typeface="Bebas Neue"/>
                <a:ea typeface="Bebas Neue"/>
                <a:cs typeface="Bebas Neue"/>
                <a:sym typeface="Bebas Neue"/>
              </a:defRPr>
            </a:lvl5pPr>
            <a:lvl6pPr lvl="5" algn="r">
              <a:buNone/>
              <a:defRPr sz="1733">
                <a:solidFill>
                  <a:schemeClr val="dk2"/>
                </a:solidFill>
                <a:latin typeface="Bebas Neue"/>
                <a:ea typeface="Bebas Neue"/>
                <a:cs typeface="Bebas Neue"/>
                <a:sym typeface="Bebas Neue"/>
              </a:defRPr>
            </a:lvl6pPr>
            <a:lvl7pPr lvl="6" algn="r">
              <a:buNone/>
              <a:defRPr sz="1733">
                <a:solidFill>
                  <a:schemeClr val="dk2"/>
                </a:solidFill>
                <a:latin typeface="Bebas Neue"/>
                <a:ea typeface="Bebas Neue"/>
                <a:cs typeface="Bebas Neue"/>
                <a:sym typeface="Bebas Neue"/>
              </a:defRPr>
            </a:lvl7pPr>
            <a:lvl8pPr lvl="7" algn="r">
              <a:buNone/>
              <a:defRPr sz="1733">
                <a:solidFill>
                  <a:schemeClr val="dk2"/>
                </a:solidFill>
                <a:latin typeface="Bebas Neue"/>
                <a:ea typeface="Bebas Neue"/>
                <a:cs typeface="Bebas Neue"/>
                <a:sym typeface="Bebas Neue"/>
              </a:defRPr>
            </a:lvl8pPr>
            <a:lvl9pPr lvl="8" algn="r">
              <a:buNone/>
              <a:defRPr sz="1733">
                <a:solidFill>
                  <a:schemeClr val="dk2"/>
                </a:solidFill>
                <a:latin typeface="Bebas Neue"/>
                <a:ea typeface="Bebas Neue"/>
                <a:cs typeface="Bebas Neue"/>
                <a:sym typeface="Bebas Neue"/>
              </a:defRPr>
            </a:lvl9pPr>
          </a:lstStyle>
          <a:p>
            <a:pPr fontAlgn="auto">
              <a:spcBef>
                <a:spcPts val="0"/>
              </a:spcBef>
              <a:spcAft>
                <a:spcPts val="0"/>
              </a:spcAft>
              <a:buClr>
                <a:srgbClr val="000000"/>
              </a:buClr>
            </a:pPr>
            <a:fld id="{00000000-1234-1234-1234-123412341234}" type="slidenum">
              <a:rPr lang="en" kern="0" smtClean="0">
                <a:solidFill>
                  <a:srgbClr val="CBF0F1"/>
                </a:solidFill>
              </a:rPr>
              <a:pPr fontAlgn="auto">
                <a:spcBef>
                  <a:spcPts val="0"/>
                </a:spcBef>
                <a:spcAft>
                  <a:spcPts val="0"/>
                </a:spcAft>
                <a:buClr>
                  <a:srgbClr val="000000"/>
                </a:buClr>
              </a:pPr>
              <a:t>‹#›</a:t>
            </a:fld>
            <a:endParaRPr lang="en" kern="0">
              <a:solidFill>
                <a:srgbClr val="CBF0F1"/>
              </a:solidFill>
            </a:endParaRPr>
          </a:p>
        </p:txBody>
      </p:sp>
    </p:spTree>
    <p:extLst>
      <p:ext uri="{BB962C8B-B14F-4D97-AF65-F5344CB8AC3E}">
        <p14:creationId xmlns:p14="http://schemas.microsoft.com/office/powerpoint/2010/main" val="1699686919"/>
      </p:ext>
    </p:extLst>
  </p:cSld>
  <p:clrMap bg1="lt1" tx1="dk1" bg2="dk2" tx2="lt2" accent1="accent1" accent2="accent2" accent3="accent3" accent4="accent4" accent5="accent5" accent6="accent6" hlink="hlink" folHlink="folHlink"/>
  <p:sldLayoutIdLst>
    <p:sldLayoutId id="2147484332" r:id="rId1"/>
    <p:sldLayoutId id="2147484333" r:id="rId2"/>
    <p:sldLayoutId id="2147484334" r:id="rId3"/>
    <p:sldLayoutId id="2147484335" r:id="rId4"/>
    <p:sldLayoutId id="2147484336" r:id="rId5"/>
    <p:sldLayoutId id="2147484337" r:id="rId6"/>
    <p:sldLayoutId id="2147484338" r:id="rId7"/>
    <p:sldLayoutId id="2147484339" r:id="rId8"/>
    <p:sldLayoutId id="2147484340" r:id="rId9"/>
    <p:sldLayoutId id="2147484341" r:id="rId10"/>
    <p:sldLayoutId id="2147484342" r:id="rId11"/>
    <p:sldLayoutId id="2147484343" r:id="rId12"/>
    <p:sldLayoutId id="2147484344" r:id="rId13"/>
    <p:sldLayoutId id="2147484345" r:id="rId14"/>
    <p:sldLayoutId id="2147484346" r:id="rId15"/>
    <p:sldLayoutId id="2147484347" r:id="rId16"/>
    <p:sldLayoutId id="2147484348" r:id="rId17"/>
    <p:sldLayoutId id="2147484349" r:id="rId18"/>
    <p:sldLayoutId id="2147484350" r:id="rId19"/>
    <p:sldLayoutId id="2147484351"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48130" y="2293108"/>
            <a:ext cx="11495740" cy="2748253"/>
          </a:xfrm>
          <a:prstGeom prst="rect">
            <a:avLst/>
          </a:prstGeom>
        </p:spPr>
        <p:txBody>
          <a:bodyPr wrap="square">
            <a:spAutoFit/>
          </a:bodyPr>
          <a:lstStyle/>
          <a:p>
            <a:pPr algn="ctr" eaLnBrk="1" hangingPunct="1">
              <a:lnSpc>
                <a:spcPct val="150000"/>
              </a:lnSpc>
              <a:buNone/>
            </a:pPr>
            <a:r>
              <a:rPr lang="vi-VN" sz="4000" b="1" dirty="0">
                <a:solidFill>
                  <a:srgbClr val="0000FF"/>
                </a:solidFill>
              </a:rPr>
              <a:t>HƯỚNG </a:t>
            </a:r>
            <a:r>
              <a:rPr lang="en-US" sz="4000" b="1" dirty="0">
                <a:solidFill>
                  <a:srgbClr val="0000FF"/>
                </a:solidFill>
              </a:rPr>
              <a:t>DẪN</a:t>
            </a:r>
          </a:p>
          <a:p>
            <a:pPr algn="ctr" eaLnBrk="1" hangingPunct="1">
              <a:lnSpc>
                <a:spcPct val="150000"/>
              </a:lnSpc>
              <a:buNone/>
            </a:pPr>
            <a:r>
              <a:rPr lang="vi-VN" sz="4000" b="1" dirty="0">
                <a:solidFill>
                  <a:srgbClr val="0000FF"/>
                </a:solidFill>
              </a:rPr>
              <a:t>GIÁO DỤC</a:t>
            </a:r>
            <a:r>
              <a:rPr lang="en-US" sz="4000" b="1" dirty="0">
                <a:solidFill>
                  <a:srgbClr val="0000FF"/>
                </a:solidFill>
              </a:rPr>
              <a:t> </a:t>
            </a:r>
            <a:r>
              <a:rPr lang="vi-VN" sz="4000" b="1" dirty="0">
                <a:solidFill>
                  <a:srgbClr val="0000FF"/>
                </a:solidFill>
              </a:rPr>
              <a:t>AN TOÀN GIAO THÔNG </a:t>
            </a:r>
            <a:endParaRPr lang="en-US" sz="4000" b="1" dirty="0">
              <a:solidFill>
                <a:srgbClr val="0000FF"/>
              </a:solidFill>
            </a:endParaRPr>
          </a:p>
          <a:p>
            <a:pPr algn="ctr" eaLnBrk="1" hangingPunct="1">
              <a:lnSpc>
                <a:spcPct val="150000"/>
              </a:lnSpc>
              <a:buNone/>
            </a:pPr>
            <a:r>
              <a:rPr lang="vi-VN" sz="4000" b="1" dirty="0">
                <a:solidFill>
                  <a:srgbClr val="0000FF"/>
                </a:solidFill>
              </a:rPr>
              <a:t>CHO TRẺ TRONG</a:t>
            </a:r>
            <a:r>
              <a:rPr lang="en-US" sz="4000" b="1" dirty="0">
                <a:solidFill>
                  <a:srgbClr val="0000FF"/>
                </a:solidFill>
              </a:rPr>
              <a:t> </a:t>
            </a:r>
            <a:r>
              <a:rPr lang="vi-VN" sz="4000" b="1" dirty="0">
                <a:solidFill>
                  <a:srgbClr val="0000FF"/>
                </a:solidFill>
              </a:rPr>
              <a:t>TRƯỜNG MẦM NON</a:t>
            </a:r>
            <a:endParaRPr lang="en-US" sz="4000" b="1" dirty="0">
              <a:solidFill>
                <a:srgbClr val="0000FF"/>
              </a:solidFill>
            </a:endParaRPr>
          </a:p>
        </p:txBody>
      </p:sp>
      <p:grpSp>
        <p:nvGrpSpPr>
          <p:cNvPr id="2" name="Group 1">
            <a:extLst>
              <a:ext uri="{FF2B5EF4-FFF2-40B4-BE49-F238E27FC236}">
                <a16:creationId xmlns:a16="http://schemas.microsoft.com/office/drawing/2014/main" id="{AA05E524-F95B-3EF9-741F-0B5D729AB0DA}"/>
              </a:ext>
            </a:extLst>
          </p:cNvPr>
          <p:cNvGrpSpPr/>
          <p:nvPr/>
        </p:nvGrpSpPr>
        <p:grpSpPr>
          <a:xfrm>
            <a:off x="2754214" y="362082"/>
            <a:ext cx="6942137" cy="1548843"/>
            <a:chOff x="2754214" y="362082"/>
            <a:chExt cx="6942137" cy="1548843"/>
          </a:xfrm>
        </p:grpSpPr>
        <p:pic>
          <p:nvPicPr>
            <p:cNvPr id="30724" name="Picture 5"/>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81954" y="1069968"/>
              <a:ext cx="840957" cy="840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2754214" y="362082"/>
              <a:ext cx="6942137" cy="707886"/>
            </a:xfrm>
            <a:prstGeom prst="rect">
              <a:avLst/>
            </a:prstGeom>
            <a:noFill/>
          </p:spPr>
          <p:txBody>
            <a:bodyPr>
              <a:spAutoFit/>
            </a:bodyPr>
            <a:lstStyle/>
            <a:p>
              <a:pPr algn="ctr">
                <a:defRPr/>
              </a:pPr>
              <a:r>
                <a:rPr lang="en-US" sz="2000" b="1" dirty="0">
                  <a:solidFill>
                    <a:srgbClr val="FF3300"/>
                  </a:solidFill>
                  <a:effectLst>
                    <a:outerShdw blurRad="38100" dist="38100" dir="2700000" algn="tl">
                      <a:srgbClr val="000000"/>
                    </a:outerShdw>
                  </a:effectLst>
                </a:rPr>
                <a:t>SỞ GIÁO DỤC VÀ ĐÀO TẠO THÀNH PHỐ HỒ CHÍ MINH </a:t>
              </a:r>
            </a:p>
            <a:p>
              <a:pPr algn="ctr">
                <a:defRPr/>
              </a:pPr>
              <a:endParaRPr lang="en-US" sz="2000" b="1" dirty="0">
                <a:solidFill>
                  <a:srgbClr val="000F2E"/>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grpSp>
      <p:sp>
        <p:nvSpPr>
          <p:cNvPr id="10" name="Rectangle 9"/>
          <p:cNvSpPr/>
          <p:nvPr/>
        </p:nvSpPr>
        <p:spPr>
          <a:xfrm>
            <a:off x="2754214" y="5423544"/>
            <a:ext cx="6141309" cy="461665"/>
          </a:xfrm>
          <a:prstGeom prst="rect">
            <a:avLst/>
          </a:prstGeom>
        </p:spPr>
        <p:txBody>
          <a:bodyPr wrap="square">
            <a:spAutoFit/>
          </a:bodyPr>
          <a:lstStyle/>
          <a:p>
            <a:pPr lvl="1" algn="ctr"/>
            <a:r>
              <a:rPr lang="en-US" sz="2400" b="1" dirty="0">
                <a:solidFill>
                  <a:srgbClr val="9900CC"/>
                </a:solidFill>
              </a:rPr>
              <a:t>Tp. HCM, </a:t>
            </a:r>
            <a:r>
              <a:rPr lang="en-US" sz="2400" b="1" dirty="0" err="1">
                <a:solidFill>
                  <a:srgbClr val="9900CC"/>
                </a:solidFill>
              </a:rPr>
              <a:t>ngày</a:t>
            </a:r>
            <a:r>
              <a:rPr lang="en-US" sz="2400" b="1" dirty="0">
                <a:solidFill>
                  <a:srgbClr val="9900CC"/>
                </a:solidFill>
              </a:rPr>
              <a:t> 16 </a:t>
            </a:r>
            <a:r>
              <a:rPr lang="en-US" sz="2400" b="1" dirty="0" err="1">
                <a:solidFill>
                  <a:srgbClr val="9900CC"/>
                </a:solidFill>
              </a:rPr>
              <a:t>tháng</a:t>
            </a:r>
            <a:r>
              <a:rPr lang="en-US" sz="2400" b="1" dirty="0">
                <a:solidFill>
                  <a:srgbClr val="9900CC"/>
                </a:solidFill>
              </a:rPr>
              <a:t> 9 </a:t>
            </a:r>
            <a:r>
              <a:rPr lang="en-US" sz="2400" b="1" dirty="0" err="1">
                <a:solidFill>
                  <a:srgbClr val="9900CC"/>
                </a:solidFill>
              </a:rPr>
              <a:t>năm</a:t>
            </a:r>
            <a:r>
              <a:rPr lang="en-US" sz="2400" b="1" dirty="0">
                <a:solidFill>
                  <a:srgbClr val="9900CC"/>
                </a:solidFill>
              </a:rPr>
              <a:t> 2022</a:t>
            </a:r>
            <a:endParaRPr lang="en-US" sz="2400" dirty="0">
              <a:solidFill>
                <a:srgbClr val="9900CC"/>
              </a:solidFill>
            </a:endParaRPr>
          </a:p>
        </p:txBody>
      </p:sp>
    </p:spTree>
    <p:custDataLst>
      <p:tags r:id="rId1"/>
    </p:custDataLst>
    <p:extLst>
      <p:ext uri="{BB962C8B-B14F-4D97-AF65-F5344CB8AC3E}">
        <p14:creationId xmlns:p14="http://schemas.microsoft.com/office/powerpoint/2010/main" val="23147881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grpSp>
        <p:nvGrpSpPr>
          <p:cNvPr id="3" name="Group 6"/>
          <p:cNvGrpSpPr>
            <a:grpSpLocks/>
          </p:cNvGrpSpPr>
          <p:nvPr/>
        </p:nvGrpSpPr>
        <p:grpSpPr bwMode="auto">
          <a:xfrm>
            <a:off x="-39580" y="455061"/>
            <a:ext cx="1872070" cy="1330819"/>
            <a:chOff x="336" y="960"/>
            <a:chExt cx="1617" cy="864"/>
          </a:xfrm>
        </p:grpSpPr>
        <p:grpSp>
          <p:nvGrpSpPr>
            <p:cNvPr id="5" name="Group 7"/>
            <p:cNvGrpSpPr>
              <a:grpSpLocks/>
            </p:cNvGrpSpPr>
            <p:nvPr/>
          </p:nvGrpSpPr>
          <p:grpSpPr bwMode="auto">
            <a:xfrm>
              <a:off x="336" y="960"/>
              <a:ext cx="1617" cy="864"/>
              <a:chOff x="1997" y="1314"/>
              <a:chExt cx="1889" cy="1009"/>
            </a:xfrm>
          </p:grpSpPr>
          <p:grpSp>
            <p:nvGrpSpPr>
              <p:cNvPr id="7" name="Group 8"/>
              <p:cNvGrpSpPr>
                <a:grpSpLocks/>
              </p:cNvGrpSpPr>
              <p:nvPr/>
            </p:nvGrpSpPr>
            <p:grpSpPr bwMode="auto">
              <a:xfrm>
                <a:off x="1997" y="1404"/>
                <a:ext cx="1889" cy="919"/>
                <a:chOff x="1973" y="1027"/>
                <a:chExt cx="1926" cy="937"/>
              </a:xfrm>
            </p:grpSpPr>
            <p:sp>
              <p:nvSpPr>
                <p:cNvPr id="12" name="Oval 9"/>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3" name="Oval 10"/>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grpSp>
          <p:sp>
            <p:nvSpPr>
              <p:cNvPr id="8" name="Oval 11"/>
              <p:cNvSpPr>
                <a:spLocks noChangeArrowheads="1"/>
              </p:cNvSpPr>
              <p:nvPr/>
            </p:nvSpPr>
            <p:spPr bwMode="gray">
              <a:xfrm>
                <a:off x="2086" y="1314"/>
                <a:ext cx="1693" cy="846"/>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9" name="Oval 12"/>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0" name="Oval 13"/>
              <p:cNvSpPr>
                <a:spLocks noChangeArrowheads="1"/>
              </p:cNvSpPr>
              <p:nvPr/>
            </p:nvSpPr>
            <p:spPr bwMode="gray">
              <a:xfrm>
                <a:off x="2126"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1" name="Oval 14"/>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grpSp>
        <p:sp>
          <p:nvSpPr>
            <p:cNvPr id="6" name="Text Box 15"/>
            <p:cNvSpPr txBox="1">
              <a:spLocks noChangeArrowheads="1"/>
            </p:cNvSpPr>
            <p:nvPr/>
          </p:nvSpPr>
          <p:spPr bwMode="auto">
            <a:xfrm>
              <a:off x="456" y="1091"/>
              <a:ext cx="1322"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algn="ctr"/>
              <a:endParaRPr lang="en-US" sz="1600" dirty="0">
                <a:solidFill>
                  <a:srgbClr val="000000"/>
                </a:solidFill>
                <a:latin typeface="Times New Roman" pitchFamily="18" charset="0"/>
                <a:cs typeface="Times New Roman" pitchFamily="18" charset="0"/>
              </a:endParaRPr>
            </a:p>
          </p:txBody>
        </p:sp>
      </p:grpSp>
      <p:sp>
        <p:nvSpPr>
          <p:cNvPr id="14" name="Rounded Rectangle 13"/>
          <p:cNvSpPr/>
          <p:nvPr/>
        </p:nvSpPr>
        <p:spPr>
          <a:xfrm>
            <a:off x="2005244" y="2136147"/>
            <a:ext cx="10115693" cy="4448432"/>
          </a:xfrm>
          <a:prstGeom prst="roundRect">
            <a:avLst>
              <a:gd name="adj" fmla="val 50000"/>
            </a:avLst>
          </a:prstGeom>
          <a:ln/>
        </p:spPr>
        <p:style>
          <a:lnRef idx="1">
            <a:schemeClr val="accent3"/>
          </a:lnRef>
          <a:fillRef idx="2">
            <a:schemeClr val="accent3"/>
          </a:fillRef>
          <a:effectRef idx="1">
            <a:schemeClr val="accent3"/>
          </a:effectRef>
          <a:fontRef idx="minor">
            <a:schemeClr val="dk1"/>
          </a:fontRef>
        </p:style>
        <p:txBody>
          <a:bodyPr lIns="91201" tIns="45600" rIns="91201" bIns="45600" anchor="ctr"/>
          <a:lstStyle/>
          <a:p>
            <a:pPr algn="just">
              <a:buNone/>
            </a:pPr>
            <a:r>
              <a:rPr lang="vi-VN" sz="2800" dirty="0">
                <a:solidFill>
                  <a:srgbClr val="FF0000"/>
                </a:solidFill>
              </a:rPr>
              <a:t>Nguyên tắc 1</a:t>
            </a:r>
            <a:r>
              <a:rPr lang="vi-VN" sz="2800" dirty="0"/>
              <a:t>: Nội dung giáo dục trẻ về an toàn giao thông được lồng ghép tích hợp trong tất cả các lĩnh vực giáo dục (giáo dục phát triển thể chất; giáo dục phát triển nhận thức; giáo dục phát triển ngôn ngữ; giáo dục phát triển tình cảm, kỹ năng xã hội; giáo dục phát triển thẩm mỹ), được thực hiện trong các hoạt động đa dạng, phù hợp với đặc điểm lứa tuổi, giúp trẻ dễ ghi nhớ và thực hiện. </a:t>
            </a:r>
            <a:endParaRPr lang="en-US" sz="2800" dirty="0"/>
          </a:p>
        </p:txBody>
      </p:sp>
      <p:grpSp>
        <p:nvGrpSpPr>
          <p:cNvPr id="15" name="Group 30"/>
          <p:cNvGrpSpPr>
            <a:grpSpLocks/>
          </p:cNvGrpSpPr>
          <p:nvPr/>
        </p:nvGrpSpPr>
        <p:grpSpPr bwMode="auto">
          <a:xfrm>
            <a:off x="1362760" y="3821518"/>
            <a:ext cx="939460" cy="648260"/>
            <a:chOff x="1551" y="2500"/>
            <a:chExt cx="528" cy="389"/>
          </a:xfrm>
        </p:grpSpPr>
        <p:sp>
          <p:nvSpPr>
            <p:cNvPr id="16" name="Rectangle 15"/>
            <p:cNvSpPr>
              <a:spLocks noChangeArrowheads="1"/>
            </p:cNvSpPr>
            <p:nvPr/>
          </p:nvSpPr>
          <p:spPr bwMode="auto">
            <a:xfrm>
              <a:off x="1975" y="2521"/>
              <a:ext cx="10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marL="341313" indent="-341313" defTabSz="912813">
                <a:lnSpc>
                  <a:spcPct val="130000"/>
                </a:lnSpc>
                <a:spcBef>
                  <a:spcPct val="20000"/>
                </a:spcBef>
                <a:buClr>
                  <a:srgbClr val="0000FF"/>
                </a:buClr>
              </a:pPr>
              <a:endParaRPr lang="en-US" sz="2600" b="1" dirty="0">
                <a:solidFill>
                  <a:srgbClr val="002060"/>
                </a:solidFill>
                <a:latin typeface="Times New Roman" pitchFamily="18" charset="0"/>
                <a:cs typeface="Times New Roman" pitchFamily="18" charset="0"/>
              </a:endParaRPr>
            </a:p>
          </p:txBody>
        </p:sp>
        <p:grpSp>
          <p:nvGrpSpPr>
            <p:cNvPr id="17" name="Group 16"/>
            <p:cNvGrpSpPr>
              <a:grpSpLocks/>
            </p:cNvGrpSpPr>
            <p:nvPr/>
          </p:nvGrpSpPr>
          <p:grpSpPr bwMode="auto">
            <a:xfrm>
              <a:off x="1551" y="2500"/>
              <a:ext cx="401" cy="366"/>
              <a:chOff x="3836" y="1681"/>
              <a:chExt cx="899" cy="828"/>
            </a:xfrm>
          </p:grpSpPr>
          <p:sp>
            <p:nvSpPr>
              <p:cNvPr id="19" name="Oval 18"/>
              <p:cNvSpPr>
                <a:spLocks noChangeArrowheads="1"/>
              </p:cNvSpPr>
              <p:nvPr/>
            </p:nvSpPr>
            <p:spPr bwMode="gray">
              <a:xfrm>
                <a:off x="3836" y="1685"/>
                <a:ext cx="327" cy="822"/>
              </a:xfrm>
              <a:prstGeom prst="ellipse">
                <a:avLst/>
              </a:prstGeom>
              <a:gradFill rotWithShape="1">
                <a:gsLst>
                  <a:gs pos="0">
                    <a:srgbClr val="FFFFFF"/>
                  </a:gs>
                  <a:gs pos="50000">
                    <a:srgbClr val="3399FF"/>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0" name="Oval 19"/>
              <p:cNvSpPr>
                <a:spLocks noChangeArrowheads="1"/>
              </p:cNvSpPr>
              <p:nvPr/>
            </p:nvSpPr>
            <p:spPr bwMode="gray">
              <a:xfrm>
                <a:off x="3836" y="1684"/>
                <a:ext cx="327" cy="822"/>
              </a:xfrm>
              <a:prstGeom prst="ellipse">
                <a:avLst/>
              </a:prstGeom>
              <a:gradFill rotWithShape="1">
                <a:gsLst>
                  <a:gs pos="0">
                    <a:srgbClr val="3399FF">
                      <a:alpha val="32001"/>
                    </a:srgbClr>
                  </a:gs>
                  <a:gs pos="100000">
                    <a:srgbClr val="000000">
                      <a:alpha val="89998"/>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1" name="Oval 20"/>
              <p:cNvSpPr>
                <a:spLocks noChangeArrowheads="1"/>
              </p:cNvSpPr>
              <p:nvPr/>
            </p:nvSpPr>
            <p:spPr bwMode="gray">
              <a:xfrm>
                <a:off x="3900" y="1683"/>
                <a:ext cx="834" cy="822"/>
              </a:xfrm>
              <a:prstGeom prst="ellipse">
                <a:avLst/>
              </a:prstGeom>
              <a:gradFill rotWithShape="1">
                <a:gsLst>
                  <a:gs pos="0">
                    <a:srgbClr val="1C538A"/>
                  </a:gs>
                  <a:gs pos="50000">
                    <a:srgbClr val="3399FF"/>
                  </a:gs>
                  <a:gs pos="100000">
                    <a:srgbClr val="1C538A"/>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2" name="Oval 21"/>
              <p:cNvSpPr>
                <a:spLocks noChangeArrowheads="1"/>
              </p:cNvSpPr>
              <p:nvPr/>
            </p:nvSpPr>
            <p:spPr bwMode="gray">
              <a:xfrm>
                <a:off x="3901" y="1686"/>
                <a:ext cx="834" cy="823"/>
              </a:xfrm>
              <a:prstGeom prst="ellipse">
                <a:avLst/>
              </a:prstGeom>
              <a:gradFill rotWithShape="1">
                <a:gsLst>
                  <a:gs pos="0">
                    <a:srgbClr val="2061A2"/>
                  </a:gs>
                  <a:gs pos="100000">
                    <a:srgbClr val="3399FF">
                      <a:alpha val="0"/>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3" name="Oval 22"/>
              <p:cNvSpPr>
                <a:spLocks noChangeArrowheads="1"/>
              </p:cNvSpPr>
              <p:nvPr/>
            </p:nvSpPr>
            <p:spPr bwMode="gray">
              <a:xfrm>
                <a:off x="3957" y="1681"/>
                <a:ext cx="684" cy="823"/>
              </a:xfrm>
              <a:prstGeom prst="ellipse">
                <a:avLst/>
              </a:prstGeom>
              <a:solidFill>
                <a:srgbClr val="000000"/>
              </a:solidFill>
              <a:ln>
                <a:noFill/>
              </a:ln>
              <a:extLst>
                <a:ext uri="{91240B29-F687-4F45-9708-019B960494DF}">
                  <a14:hiddenLine xmlns:a14="http://schemas.microsoft.com/office/drawing/2010/main" w="38100" algn="ctr">
                    <a:solidFill>
                      <a:srgbClr val="000000"/>
                    </a:solidFill>
                    <a:round/>
                    <a:headEnd/>
                    <a:tailEnd/>
                  </a14:hiddenLine>
                </a:ext>
              </a:extLst>
            </p:spPr>
            <p:txBody>
              <a:bodyPr wrap="square" anchor="ctr">
                <a:spAutoFit/>
              </a:bodyPr>
              <a:lstStyle/>
              <a:p>
                <a:pPr defTabSz="912813"/>
                <a:endParaRPr lang="en-US" sz="2200">
                  <a:solidFill>
                    <a:prstClr val="white"/>
                  </a:solidFill>
                  <a:latin typeface="Times New Roman" pitchFamily="18" charset="0"/>
                  <a:cs typeface="Times New Roman" pitchFamily="18" charset="0"/>
                </a:endParaRPr>
              </a:p>
            </p:txBody>
          </p:sp>
          <p:grpSp>
            <p:nvGrpSpPr>
              <p:cNvPr id="24" name="Group 23"/>
              <p:cNvGrpSpPr>
                <a:grpSpLocks/>
              </p:cNvGrpSpPr>
              <p:nvPr/>
            </p:nvGrpSpPr>
            <p:grpSpPr bwMode="auto">
              <a:xfrm>
                <a:off x="3953" y="1723"/>
                <a:ext cx="728" cy="750"/>
                <a:chOff x="4166" y="1706"/>
                <a:chExt cx="1252" cy="1252"/>
              </a:xfrm>
            </p:grpSpPr>
            <p:sp>
              <p:nvSpPr>
                <p:cNvPr id="25" name="Oval 24"/>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6" name="Oval 25"/>
                <p:cNvSpPr>
                  <a:spLocks noChangeArrowheads="1"/>
                </p:cNvSpPr>
                <p:nvPr/>
              </p:nvSpPr>
              <p:spPr bwMode="gray">
                <a:xfrm>
                  <a:off x="4182" y="1712"/>
                  <a:ext cx="1222" cy="1220"/>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7" name="Oval 26"/>
                <p:cNvSpPr>
                  <a:spLocks noChangeArrowheads="1"/>
                </p:cNvSpPr>
                <p:nvPr/>
              </p:nvSpPr>
              <p:spPr bwMode="gray">
                <a:xfrm>
                  <a:off x="4195" y="1719"/>
                  <a:ext cx="1162" cy="113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8" name="Oval 27"/>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grpSp>
        </p:grpSp>
        <p:sp>
          <p:nvSpPr>
            <p:cNvPr id="18" name="Text Box 44"/>
            <p:cNvSpPr txBox="1">
              <a:spLocks noChangeArrowheads="1"/>
            </p:cNvSpPr>
            <p:nvPr/>
          </p:nvSpPr>
          <p:spPr bwMode="auto">
            <a:xfrm>
              <a:off x="1557" y="2512"/>
              <a:ext cx="375"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50000"/>
                </a:spcBef>
              </a:pPr>
              <a:endParaRPr lang="en-US" sz="3000" b="1" dirty="0">
                <a:solidFill>
                  <a:prstClr val="black"/>
                </a:solidFill>
                <a:latin typeface="Times New Roman" pitchFamily="18" charset="0"/>
                <a:cs typeface="Times New Roman" pitchFamily="18" charset="0"/>
              </a:endParaRPr>
            </a:p>
          </p:txBody>
        </p:sp>
      </p:grpSp>
      <p:sp>
        <p:nvSpPr>
          <p:cNvPr id="29" name="Freeform 4"/>
          <p:cNvSpPr>
            <a:spLocks/>
          </p:cNvSpPr>
          <p:nvPr/>
        </p:nvSpPr>
        <p:spPr bwMode="gray">
          <a:xfrm>
            <a:off x="338271" y="1028548"/>
            <a:ext cx="1009879" cy="3909212"/>
          </a:xfrm>
          <a:custGeom>
            <a:avLst/>
            <a:gdLst>
              <a:gd name="T0" fmla="*/ 2147483647 w 508"/>
              <a:gd name="T1" fmla="*/ 2147483647 h 1356"/>
              <a:gd name="T2" fmla="*/ 2147483647 w 508"/>
              <a:gd name="T3" fmla="*/ 2147483647 h 1356"/>
              <a:gd name="T4" fmla="*/ 2147483647 w 508"/>
              <a:gd name="T5" fmla="*/ 2147483647 h 1356"/>
              <a:gd name="T6" fmla="*/ 2147483647 w 508"/>
              <a:gd name="T7" fmla="*/ 2147483647 h 1356"/>
              <a:gd name="T8" fmla="*/ 2147483647 w 508"/>
              <a:gd name="T9" fmla="*/ 2147483647 h 1356"/>
              <a:gd name="T10" fmla="*/ 2147483647 w 508"/>
              <a:gd name="T11" fmla="*/ 2147483647 h 1356"/>
              <a:gd name="T12" fmla="*/ 2147483647 w 508"/>
              <a:gd name="T13" fmla="*/ 2147483647 h 1356"/>
              <a:gd name="T14" fmla="*/ 2147483647 w 508"/>
              <a:gd name="T15" fmla="*/ 2147483647 h 1356"/>
              <a:gd name="T16" fmla="*/ 2147483647 w 508"/>
              <a:gd name="T17" fmla="*/ 2147483647 h 1356"/>
              <a:gd name="T18" fmla="*/ 2147483647 w 508"/>
              <a:gd name="T19" fmla="*/ 2147483647 h 1356"/>
              <a:gd name="T20" fmla="*/ 2147483647 w 508"/>
              <a:gd name="T21" fmla="*/ 2147483647 h 1356"/>
              <a:gd name="T22" fmla="*/ 2147483647 w 508"/>
              <a:gd name="T23" fmla="*/ 2147483647 h 1356"/>
              <a:gd name="T24" fmla="*/ 2147483647 w 508"/>
              <a:gd name="T25" fmla="*/ 2147483647 h 13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8"/>
              <a:gd name="T40" fmla="*/ 0 h 1356"/>
              <a:gd name="T41" fmla="*/ 508 w 508"/>
              <a:gd name="T42" fmla="*/ 1356 h 13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8" h="1356">
                <a:moveTo>
                  <a:pt x="3" y="66"/>
                </a:moveTo>
                <a:cubicBezTo>
                  <a:pt x="0" y="112"/>
                  <a:pt x="30" y="434"/>
                  <a:pt x="56" y="580"/>
                </a:cubicBezTo>
                <a:cubicBezTo>
                  <a:pt x="82" y="726"/>
                  <a:pt x="127" y="851"/>
                  <a:pt x="160" y="940"/>
                </a:cubicBezTo>
                <a:cubicBezTo>
                  <a:pt x="193" y="1029"/>
                  <a:pt x="230" y="1077"/>
                  <a:pt x="256" y="1116"/>
                </a:cubicBezTo>
                <a:lnTo>
                  <a:pt x="316" y="1177"/>
                </a:lnTo>
                <a:lnTo>
                  <a:pt x="340" y="1201"/>
                </a:lnTo>
                <a:lnTo>
                  <a:pt x="348" y="1356"/>
                </a:lnTo>
                <a:lnTo>
                  <a:pt x="508" y="1094"/>
                </a:lnTo>
                <a:lnTo>
                  <a:pt x="348" y="776"/>
                </a:lnTo>
                <a:lnTo>
                  <a:pt x="347" y="912"/>
                </a:lnTo>
                <a:cubicBezTo>
                  <a:pt x="320" y="893"/>
                  <a:pt x="232" y="763"/>
                  <a:pt x="187" y="662"/>
                </a:cubicBezTo>
                <a:cubicBezTo>
                  <a:pt x="142" y="560"/>
                  <a:pt x="106" y="402"/>
                  <a:pt x="75" y="302"/>
                </a:cubicBezTo>
                <a:cubicBezTo>
                  <a:pt x="44" y="203"/>
                  <a:pt x="6" y="0"/>
                  <a:pt x="3" y="66"/>
                </a:cubicBezTo>
                <a:close/>
              </a:path>
            </a:pathLst>
          </a:custGeom>
          <a:gradFill rotWithShape="1">
            <a:gsLst>
              <a:gs pos="0">
                <a:srgbClr val="FFC000"/>
              </a:gs>
              <a:gs pos="100000">
                <a:srgbClr val="2165AA"/>
              </a:gs>
            </a:gsLst>
            <a:lin ang="0" scaled="1"/>
          </a:gradFill>
          <a:ln>
            <a:noFill/>
          </a:ln>
          <a:extLst>
            <a:ext uri="{91240B29-F687-4F45-9708-019B960494DF}">
              <a14:hiddenLine xmlns:a14="http://schemas.microsoft.com/office/drawing/2010/main" w="0">
                <a:solidFill>
                  <a:srgbClr val="000000"/>
                </a:solidFill>
                <a:round/>
                <a:headEnd/>
                <a:tailEnd/>
              </a14:hiddenLine>
            </a:ext>
          </a:extLst>
        </p:spPr>
        <p:txBody>
          <a:bodyPr lIns="91398" tIns="45700" rIns="91398" bIns="45700"/>
          <a:lstStyle/>
          <a:p>
            <a:endParaRPr lang="en-US">
              <a:solidFill>
                <a:prstClr val="black"/>
              </a:solidFill>
            </a:endParaRPr>
          </a:p>
        </p:txBody>
      </p:sp>
      <p:sp>
        <p:nvSpPr>
          <p:cNvPr id="2" name="Rounded Rectangle 3">
            <a:extLst>
              <a:ext uri="{FF2B5EF4-FFF2-40B4-BE49-F238E27FC236}">
                <a16:creationId xmlns:a16="http://schemas.microsoft.com/office/drawing/2014/main" id="{F2995E83-4305-ED2A-F30E-2DCE2D8A5411}"/>
              </a:ext>
            </a:extLst>
          </p:cNvPr>
          <p:cNvSpPr/>
          <p:nvPr/>
        </p:nvSpPr>
        <p:spPr>
          <a:xfrm>
            <a:off x="1955644" y="1005063"/>
            <a:ext cx="9462323"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32" name="Title 1">
            <a:extLst>
              <a:ext uri="{FF2B5EF4-FFF2-40B4-BE49-F238E27FC236}">
                <a16:creationId xmlns:a16="http://schemas.microsoft.com/office/drawing/2014/main" id="{54F4AFAD-5953-6961-3A1F-DFF17C1E1848}"/>
              </a:ext>
            </a:extLst>
          </p:cNvPr>
          <p:cNvSpPr>
            <a:spLocks noGrp="1"/>
          </p:cNvSpPr>
          <p:nvPr>
            <p:ph type="title"/>
          </p:nvPr>
        </p:nvSpPr>
        <p:spPr>
          <a:xfrm>
            <a:off x="2302219" y="1036204"/>
            <a:ext cx="9115747" cy="562897"/>
          </a:xfrm>
          <a:ln/>
        </p:spPr>
        <p:txBody>
          <a:bodyPr vert="horz" wrap="square" lIns="91440" tIns="45720" rIns="91440" bIns="45720" anchor="b">
            <a:noAutofit/>
          </a:bodyPr>
          <a:lstStyle/>
          <a:p>
            <a:r>
              <a:rPr lang="" altLang="x-none" sz="2800" b="1" dirty="0">
                <a:solidFill>
                  <a:srgbClr val="FF0000"/>
                </a:solidFill>
                <a:latin typeface="Arial" panose="020B0604020202020204" pitchFamily="34" charset="0"/>
                <a:cs typeface="Arial" panose="020B0604020202020204" pitchFamily="34" charset="0"/>
              </a:rPr>
              <a:t>Nguyên tắc thực hiện tích hợp GDATGT cho trẻ MN</a:t>
            </a:r>
            <a:endParaRPr lang="vi-VN" altLang="x-none" sz="2800" dirty="0">
              <a:solidFill>
                <a:srgbClr val="FF0000"/>
              </a:soli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42395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arn(inVertical)">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wipe(left)">
                                      <p:cBhvr>
                                        <p:cTn id="22" dur="500"/>
                                        <p:tgtEl>
                                          <p:spTgt spid="29"/>
                                        </p:tgtEl>
                                      </p:cBhvr>
                                    </p:animEffect>
                                  </p:childTnLst>
                                </p:cTn>
                              </p:par>
                              <p:par>
                                <p:cTn id="23" presetID="22" presetClass="entr" presetSubtype="8"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left)">
                                      <p:cBhvr>
                                        <p:cTn id="25" dur="500"/>
                                        <p:tgtEl>
                                          <p:spTgt spid="15"/>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left)">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9" grpId="0" animBg="1"/>
      <p:bldP spid="2"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grpSp>
        <p:nvGrpSpPr>
          <p:cNvPr id="3" name="Group 6"/>
          <p:cNvGrpSpPr>
            <a:grpSpLocks/>
          </p:cNvGrpSpPr>
          <p:nvPr/>
        </p:nvGrpSpPr>
        <p:grpSpPr bwMode="auto">
          <a:xfrm>
            <a:off x="104663" y="87735"/>
            <a:ext cx="1872070" cy="1330819"/>
            <a:chOff x="336" y="960"/>
            <a:chExt cx="1617" cy="864"/>
          </a:xfrm>
        </p:grpSpPr>
        <p:grpSp>
          <p:nvGrpSpPr>
            <p:cNvPr id="5" name="Group 7"/>
            <p:cNvGrpSpPr>
              <a:grpSpLocks/>
            </p:cNvGrpSpPr>
            <p:nvPr/>
          </p:nvGrpSpPr>
          <p:grpSpPr bwMode="auto">
            <a:xfrm>
              <a:off x="336" y="960"/>
              <a:ext cx="1617" cy="864"/>
              <a:chOff x="1997" y="1314"/>
              <a:chExt cx="1889" cy="1009"/>
            </a:xfrm>
          </p:grpSpPr>
          <p:grpSp>
            <p:nvGrpSpPr>
              <p:cNvPr id="7" name="Group 8"/>
              <p:cNvGrpSpPr>
                <a:grpSpLocks/>
              </p:cNvGrpSpPr>
              <p:nvPr/>
            </p:nvGrpSpPr>
            <p:grpSpPr bwMode="auto">
              <a:xfrm>
                <a:off x="1997" y="1404"/>
                <a:ext cx="1889" cy="919"/>
                <a:chOff x="1973" y="1027"/>
                <a:chExt cx="1926" cy="937"/>
              </a:xfrm>
            </p:grpSpPr>
            <p:sp>
              <p:nvSpPr>
                <p:cNvPr id="12" name="Oval 9"/>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3" name="Oval 10"/>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grpSp>
          <p:sp>
            <p:nvSpPr>
              <p:cNvPr id="8" name="Oval 11"/>
              <p:cNvSpPr>
                <a:spLocks noChangeArrowheads="1"/>
              </p:cNvSpPr>
              <p:nvPr/>
            </p:nvSpPr>
            <p:spPr bwMode="gray">
              <a:xfrm>
                <a:off x="2086" y="1314"/>
                <a:ext cx="1693" cy="846"/>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9" name="Oval 12"/>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0" name="Oval 13"/>
              <p:cNvSpPr>
                <a:spLocks noChangeArrowheads="1"/>
              </p:cNvSpPr>
              <p:nvPr/>
            </p:nvSpPr>
            <p:spPr bwMode="gray">
              <a:xfrm>
                <a:off x="2126"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sp>
            <p:nvSpPr>
              <p:cNvPr id="11" name="Oval 14"/>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defTabSz="914123">
                  <a:defRPr/>
                </a:pPr>
                <a:endParaRPr lang="en-US" sz="2000">
                  <a:solidFill>
                    <a:prstClr val="black"/>
                  </a:solidFill>
                  <a:latin typeface="Times New Roman" panose="02020603050405020304" pitchFamily="18" charset="0"/>
                  <a:cs typeface="Times New Roman" panose="02020603050405020304" pitchFamily="18" charset="0"/>
                </a:endParaRPr>
              </a:p>
            </p:txBody>
          </p:sp>
        </p:grpSp>
        <p:sp>
          <p:nvSpPr>
            <p:cNvPr id="6" name="Text Box 15"/>
            <p:cNvSpPr txBox="1">
              <a:spLocks noChangeArrowheads="1"/>
            </p:cNvSpPr>
            <p:nvPr/>
          </p:nvSpPr>
          <p:spPr bwMode="auto">
            <a:xfrm>
              <a:off x="456" y="1091"/>
              <a:ext cx="1322"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algn="ctr"/>
              <a:endParaRPr lang="en-US" sz="1600" dirty="0">
                <a:solidFill>
                  <a:srgbClr val="000000"/>
                </a:solidFill>
                <a:latin typeface="Times New Roman" pitchFamily="18" charset="0"/>
                <a:cs typeface="Times New Roman" pitchFamily="18" charset="0"/>
              </a:endParaRPr>
            </a:p>
          </p:txBody>
        </p:sp>
      </p:grpSp>
      <p:sp>
        <p:nvSpPr>
          <p:cNvPr id="14" name="Rounded Rectangle 13"/>
          <p:cNvSpPr/>
          <p:nvPr/>
        </p:nvSpPr>
        <p:spPr>
          <a:xfrm>
            <a:off x="2076307" y="1648326"/>
            <a:ext cx="10115693" cy="3886200"/>
          </a:xfrm>
          <a:prstGeom prst="roundRect">
            <a:avLst>
              <a:gd name="adj" fmla="val 50000"/>
            </a:avLst>
          </a:prstGeom>
          <a:ln/>
        </p:spPr>
        <p:style>
          <a:lnRef idx="1">
            <a:schemeClr val="accent3"/>
          </a:lnRef>
          <a:fillRef idx="2">
            <a:schemeClr val="accent3"/>
          </a:fillRef>
          <a:effectRef idx="1">
            <a:schemeClr val="accent3"/>
          </a:effectRef>
          <a:fontRef idx="minor">
            <a:schemeClr val="dk1"/>
          </a:fontRef>
        </p:style>
        <p:txBody>
          <a:bodyPr lIns="91201" tIns="45600" rIns="91201" bIns="45600" anchor="ctr"/>
          <a:lstStyle/>
          <a:p>
            <a:pPr algn="just">
              <a:buNone/>
            </a:pPr>
            <a:r>
              <a:rPr lang="vi-VN" sz="2800" dirty="0">
                <a:solidFill>
                  <a:srgbClr val="FF0000"/>
                </a:solidFill>
              </a:rPr>
              <a:t>Nguyên tắc 2</a:t>
            </a:r>
            <a:r>
              <a:rPr lang="vi-VN" sz="2800" dirty="0"/>
              <a:t>: Nội dung giáo dục trẻ về an toàn giao thông được lồng ghép, tích hợp hợp lý, nhẹ nhàng, không áp đặt, khiên cưỡng trong các hoạt động đa dạng, phù hợp với đặc điểm lứa tuổi, giúp trẻ dễ ghi nhớ và thực hiện. Đặc biệt, được tổ chức thông qua trò chơi, trải nghiệm, thực hành. </a:t>
            </a:r>
            <a:endParaRPr lang="vi-VN" altLang="x-none" sz="2800" dirty="0">
              <a:solidFill>
                <a:srgbClr val="FF0000"/>
              </a:solidFill>
            </a:endParaRPr>
          </a:p>
        </p:txBody>
      </p:sp>
      <p:grpSp>
        <p:nvGrpSpPr>
          <p:cNvPr id="15" name="Group 30"/>
          <p:cNvGrpSpPr>
            <a:grpSpLocks/>
          </p:cNvGrpSpPr>
          <p:nvPr/>
        </p:nvGrpSpPr>
        <p:grpSpPr bwMode="auto">
          <a:xfrm>
            <a:off x="1380150" y="2992311"/>
            <a:ext cx="939460" cy="648260"/>
            <a:chOff x="1551" y="2500"/>
            <a:chExt cx="528" cy="389"/>
          </a:xfrm>
        </p:grpSpPr>
        <p:sp>
          <p:nvSpPr>
            <p:cNvPr id="16" name="Rectangle 15"/>
            <p:cNvSpPr>
              <a:spLocks noChangeArrowheads="1"/>
            </p:cNvSpPr>
            <p:nvPr/>
          </p:nvSpPr>
          <p:spPr bwMode="auto">
            <a:xfrm>
              <a:off x="1975" y="2521"/>
              <a:ext cx="10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marL="341313" indent="-341313" defTabSz="912813">
                <a:lnSpc>
                  <a:spcPct val="130000"/>
                </a:lnSpc>
                <a:spcBef>
                  <a:spcPct val="20000"/>
                </a:spcBef>
                <a:buClr>
                  <a:srgbClr val="0000FF"/>
                </a:buClr>
              </a:pPr>
              <a:endParaRPr lang="en-US" sz="2600" b="1" dirty="0">
                <a:solidFill>
                  <a:srgbClr val="002060"/>
                </a:solidFill>
                <a:latin typeface="Times New Roman" pitchFamily="18" charset="0"/>
                <a:cs typeface="Times New Roman" pitchFamily="18" charset="0"/>
              </a:endParaRPr>
            </a:p>
          </p:txBody>
        </p:sp>
        <p:grpSp>
          <p:nvGrpSpPr>
            <p:cNvPr id="17" name="Group 16"/>
            <p:cNvGrpSpPr>
              <a:grpSpLocks/>
            </p:cNvGrpSpPr>
            <p:nvPr/>
          </p:nvGrpSpPr>
          <p:grpSpPr bwMode="auto">
            <a:xfrm>
              <a:off x="1551" y="2500"/>
              <a:ext cx="401" cy="366"/>
              <a:chOff x="3836" y="1681"/>
              <a:chExt cx="899" cy="828"/>
            </a:xfrm>
          </p:grpSpPr>
          <p:sp>
            <p:nvSpPr>
              <p:cNvPr id="19" name="Oval 18"/>
              <p:cNvSpPr>
                <a:spLocks noChangeArrowheads="1"/>
              </p:cNvSpPr>
              <p:nvPr/>
            </p:nvSpPr>
            <p:spPr bwMode="gray">
              <a:xfrm>
                <a:off x="3836" y="1685"/>
                <a:ext cx="327" cy="822"/>
              </a:xfrm>
              <a:prstGeom prst="ellipse">
                <a:avLst/>
              </a:prstGeom>
              <a:gradFill rotWithShape="1">
                <a:gsLst>
                  <a:gs pos="0">
                    <a:srgbClr val="FFFFFF"/>
                  </a:gs>
                  <a:gs pos="50000">
                    <a:srgbClr val="3399FF"/>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0" name="Oval 19"/>
              <p:cNvSpPr>
                <a:spLocks noChangeArrowheads="1"/>
              </p:cNvSpPr>
              <p:nvPr/>
            </p:nvSpPr>
            <p:spPr bwMode="gray">
              <a:xfrm>
                <a:off x="3836" y="1684"/>
                <a:ext cx="327" cy="822"/>
              </a:xfrm>
              <a:prstGeom prst="ellipse">
                <a:avLst/>
              </a:prstGeom>
              <a:gradFill rotWithShape="1">
                <a:gsLst>
                  <a:gs pos="0">
                    <a:srgbClr val="3399FF">
                      <a:alpha val="32001"/>
                    </a:srgbClr>
                  </a:gs>
                  <a:gs pos="100000">
                    <a:srgbClr val="000000">
                      <a:alpha val="89998"/>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1" name="Oval 20"/>
              <p:cNvSpPr>
                <a:spLocks noChangeArrowheads="1"/>
              </p:cNvSpPr>
              <p:nvPr/>
            </p:nvSpPr>
            <p:spPr bwMode="gray">
              <a:xfrm>
                <a:off x="3900" y="1683"/>
                <a:ext cx="834" cy="822"/>
              </a:xfrm>
              <a:prstGeom prst="ellipse">
                <a:avLst/>
              </a:prstGeom>
              <a:gradFill rotWithShape="1">
                <a:gsLst>
                  <a:gs pos="0">
                    <a:srgbClr val="1C538A"/>
                  </a:gs>
                  <a:gs pos="50000">
                    <a:srgbClr val="3399FF"/>
                  </a:gs>
                  <a:gs pos="100000">
                    <a:srgbClr val="1C538A"/>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2" name="Oval 21"/>
              <p:cNvSpPr>
                <a:spLocks noChangeArrowheads="1"/>
              </p:cNvSpPr>
              <p:nvPr/>
            </p:nvSpPr>
            <p:spPr bwMode="gray">
              <a:xfrm>
                <a:off x="3901" y="1686"/>
                <a:ext cx="834" cy="823"/>
              </a:xfrm>
              <a:prstGeom prst="ellipse">
                <a:avLst/>
              </a:prstGeom>
              <a:gradFill rotWithShape="1">
                <a:gsLst>
                  <a:gs pos="0">
                    <a:srgbClr val="2061A2"/>
                  </a:gs>
                  <a:gs pos="100000">
                    <a:srgbClr val="3399FF">
                      <a:alpha val="0"/>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defTabSz="912813"/>
                <a:endParaRPr lang="en-US" sz="2200">
                  <a:solidFill>
                    <a:prstClr val="white"/>
                  </a:solidFill>
                  <a:latin typeface="Times New Roman" pitchFamily="18" charset="0"/>
                  <a:cs typeface="Times New Roman" pitchFamily="18" charset="0"/>
                </a:endParaRPr>
              </a:p>
            </p:txBody>
          </p:sp>
          <p:sp>
            <p:nvSpPr>
              <p:cNvPr id="23" name="Oval 22"/>
              <p:cNvSpPr>
                <a:spLocks noChangeArrowheads="1"/>
              </p:cNvSpPr>
              <p:nvPr/>
            </p:nvSpPr>
            <p:spPr bwMode="gray">
              <a:xfrm>
                <a:off x="3957" y="1681"/>
                <a:ext cx="684" cy="823"/>
              </a:xfrm>
              <a:prstGeom prst="ellipse">
                <a:avLst/>
              </a:prstGeom>
              <a:solidFill>
                <a:srgbClr val="000000"/>
              </a:solidFill>
              <a:ln>
                <a:noFill/>
              </a:ln>
              <a:extLst>
                <a:ext uri="{91240B29-F687-4F45-9708-019B960494DF}">
                  <a14:hiddenLine xmlns:a14="http://schemas.microsoft.com/office/drawing/2010/main" w="38100" algn="ctr">
                    <a:solidFill>
                      <a:srgbClr val="000000"/>
                    </a:solidFill>
                    <a:round/>
                    <a:headEnd/>
                    <a:tailEnd/>
                  </a14:hiddenLine>
                </a:ext>
              </a:extLst>
            </p:spPr>
            <p:txBody>
              <a:bodyPr wrap="square" anchor="ctr">
                <a:spAutoFit/>
              </a:bodyPr>
              <a:lstStyle/>
              <a:p>
                <a:pPr defTabSz="912813"/>
                <a:endParaRPr lang="en-US" sz="2200">
                  <a:solidFill>
                    <a:prstClr val="white"/>
                  </a:solidFill>
                  <a:latin typeface="Times New Roman" pitchFamily="18" charset="0"/>
                  <a:cs typeface="Times New Roman" pitchFamily="18" charset="0"/>
                </a:endParaRPr>
              </a:p>
            </p:txBody>
          </p:sp>
          <p:grpSp>
            <p:nvGrpSpPr>
              <p:cNvPr id="24" name="Group 23"/>
              <p:cNvGrpSpPr>
                <a:grpSpLocks/>
              </p:cNvGrpSpPr>
              <p:nvPr/>
            </p:nvGrpSpPr>
            <p:grpSpPr bwMode="auto">
              <a:xfrm>
                <a:off x="3953" y="1723"/>
                <a:ext cx="728" cy="750"/>
                <a:chOff x="4166" y="1706"/>
                <a:chExt cx="1252" cy="1252"/>
              </a:xfrm>
            </p:grpSpPr>
            <p:sp>
              <p:nvSpPr>
                <p:cNvPr id="25" name="Oval 24"/>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6" name="Oval 25"/>
                <p:cNvSpPr>
                  <a:spLocks noChangeArrowheads="1"/>
                </p:cNvSpPr>
                <p:nvPr/>
              </p:nvSpPr>
              <p:spPr bwMode="gray">
                <a:xfrm>
                  <a:off x="4182" y="1712"/>
                  <a:ext cx="1222" cy="1220"/>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7" name="Oval 26"/>
                <p:cNvSpPr>
                  <a:spLocks noChangeArrowheads="1"/>
                </p:cNvSpPr>
                <p:nvPr/>
              </p:nvSpPr>
              <p:spPr bwMode="gray">
                <a:xfrm>
                  <a:off x="4195" y="1719"/>
                  <a:ext cx="1162" cy="113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sp>
              <p:nvSpPr>
                <p:cNvPr id="28" name="Oval 27"/>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defTabSz="912813"/>
                  <a:endParaRPr lang="en-US" sz="2200">
                    <a:solidFill>
                      <a:prstClr val="white"/>
                    </a:solidFill>
                    <a:latin typeface="Times New Roman" pitchFamily="18" charset="0"/>
                    <a:cs typeface="Times New Roman" pitchFamily="18" charset="0"/>
                  </a:endParaRPr>
                </a:p>
              </p:txBody>
            </p:sp>
          </p:grpSp>
        </p:grpSp>
        <p:sp>
          <p:nvSpPr>
            <p:cNvPr id="18" name="Text Box 44"/>
            <p:cNvSpPr txBox="1">
              <a:spLocks noChangeArrowheads="1"/>
            </p:cNvSpPr>
            <p:nvPr/>
          </p:nvSpPr>
          <p:spPr bwMode="auto">
            <a:xfrm>
              <a:off x="1557" y="2512"/>
              <a:ext cx="375"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50000"/>
                </a:spcBef>
              </a:pPr>
              <a:endParaRPr lang="en-US" sz="3000" b="1" dirty="0">
                <a:solidFill>
                  <a:prstClr val="black"/>
                </a:solidFill>
                <a:latin typeface="Times New Roman" pitchFamily="18" charset="0"/>
                <a:cs typeface="Times New Roman" pitchFamily="18" charset="0"/>
              </a:endParaRPr>
            </a:p>
          </p:txBody>
        </p:sp>
      </p:grpSp>
      <p:sp>
        <p:nvSpPr>
          <p:cNvPr id="29" name="Freeform 4"/>
          <p:cNvSpPr>
            <a:spLocks/>
          </p:cNvSpPr>
          <p:nvPr/>
        </p:nvSpPr>
        <p:spPr bwMode="gray">
          <a:xfrm>
            <a:off x="338271" y="1028548"/>
            <a:ext cx="1034607" cy="2838058"/>
          </a:xfrm>
          <a:custGeom>
            <a:avLst/>
            <a:gdLst>
              <a:gd name="T0" fmla="*/ 2147483647 w 508"/>
              <a:gd name="T1" fmla="*/ 2147483647 h 1356"/>
              <a:gd name="T2" fmla="*/ 2147483647 w 508"/>
              <a:gd name="T3" fmla="*/ 2147483647 h 1356"/>
              <a:gd name="T4" fmla="*/ 2147483647 w 508"/>
              <a:gd name="T5" fmla="*/ 2147483647 h 1356"/>
              <a:gd name="T6" fmla="*/ 2147483647 w 508"/>
              <a:gd name="T7" fmla="*/ 2147483647 h 1356"/>
              <a:gd name="T8" fmla="*/ 2147483647 w 508"/>
              <a:gd name="T9" fmla="*/ 2147483647 h 1356"/>
              <a:gd name="T10" fmla="*/ 2147483647 w 508"/>
              <a:gd name="T11" fmla="*/ 2147483647 h 1356"/>
              <a:gd name="T12" fmla="*/ 2147483647 w 508"/>
              <a:gd name="T13" fmla="*/ 2147483647 h 1356"/>
              <a:gd name="T14" fmla="*/ 2147483647 w 508"/>
              <a:gd name="T15" fmla="*/ 2147483647 h 1356"/>
              <a:gd name="T16" fmla="*/ 2147483647 w 508"/>
              <a:gd name="T17" fmla="*/ 2147483647 h 1356"/>
              <a:gd name="T18" fmla="*/ 2147483647 w 508"/>
              <a:gd name="T19" fmla="*/ 2147483647 h 1356"/>
              <a:gd name="T20" fmla="*/ 2147483647 w 508"/>
              <a:gd name="T21" fmla="*/ 2147483647 h 1356"/>
              <a:gd name="T22" fmla="*/ 2147483647 w 508"/>
              <a:gd name="T23" fmla="*/ 2147483647 h 1356"/>
              <a:gd name="T24" fmla="*/ 2147483647 w 508"/>
              <a:gd name="T25" fmla="*/ 2147483647 h 13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8"/>
              <a:gd name="T40" fmla="*/ 0 h 1356"/>
              <a:gd name="T41" fmla="*/ 508 w 508"/>
              <a:gd name="T42" fmla="*/ 1356 h 13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8" h="1356">
                <a:moveTo>
                  <a:pt x="3" y="66"/>
                </a:moveTo>
                <a:cubicBezTo>
                  <a:pt x="0" y="112"/>
                  <a:pt x="30" y="434"/>
                  <a:pt x="56" y="580"/>
                </a:cubicBezTo>
                <a:cubicBezTo>
                  <a:pt x="82" y="726"/>
                  <a:pt x="127" y="851"/>
                  <a:pt x="160" y="940"/>
                </a:cubicBezTo>
                <a:cubicBezTo>
                  <a:pt x="193" y="1029"/>
                  <a:pt x="230" y="1077"/>
                  <a:pt x="256" y="1116"/>
                </a:cubicBezTo>
                <a:lnTo>
                  <a:pt x="316" y="1177"/>
                </a:lnTo>
                <a:lnTo>
                  <a:pt x="340" y="1201"/>
                </a:lnTo>
                <a:lnTo>
                  <a:pt x="348" y="1356"/>
                </a:lnTo>
                <a:lnTo>
                  <a:pt x="508" y="1094"/>
                </a:lnTo>
                <a:lnTo>
                  <a:pt x="348" y="776"/>
                </a:lnTo>
                <a:lnTo>
                  <a:pt x="347" y="912"/>
                </a:lnTo>
                <a:cubicBezTo>
                  <a:pt x="320" y="893"/>
                  <a:pt x="232" y="763"/>
                  <a:pt x="187" y="662"/>
                </a:cubicBezTo>
                <a:cubicBezTo>
                  <a:pt x="142" y="560"/>
                  <a:pt x="106" y="402"/>
                  <a:pt x="75" y="302"/>
                </a:cubicBezTo>
                <a:cubicBezTo>
                  <a:pt x="44" y="203"/>
                  <a:pt x="6" y="0"/>
                  <a:pt x="3" y="66"/>
                </a:cubicBezTo>
                <a:close/>
              </a:path>
            </a:pathLst>
          </a:custGeom>
          <a:gradFill rotWithShape="1">
            <a:gsLst>
              <a:gs pos="0">
                <a:srgbClr val="FFC000"/>
              </a:gs>
              <a:gs pos="100000">
                <a:srgbClr val="2165AA"/>
              </a:gs>
            </a:gsLst>
            <a:lin ang="0" scaled="1"/>
          </a:gradFill>
          <a:ln>
            <a:noFill/>
          </a:ln>
          <a:extLst>
            <a:ext uri="{91240B29-F687-4F45-9708-019B960494DF}">
              <a14:hiddenLine xmlns:a14="http://schemas.microsoft.com/office/drawing/2010/main" w="0">
                <a:solidFill>
                  <a:srgbClr val="000000"/>
                </a:solidFill>
                <a:round/>
                <a:headEnd/>
                <a:tailEnd/>
              </a14:hiddenLine>
            </a:ext>
          </a:extLst>
        </p:spPr>
        <p:txBody>
          <a:bodyPr lIns="91398" tIns="45700" rIns="91398" bIns="45700"/>
          <a:lstStyle/>
          <a:p>
            <a:endParaRPr lang="en-US">
              <a:solidFill>
                <a:prstClr val="black"/>
              </a:solidFill>
            </a:endParaRPr>
          </a:p>
        </p:txBody>
      </p:sp>
    </p:spTree>
    <p:extLst>
      <p:ext uri="{BB962C8B-B14F-4D97-AF65-F5344CB8AC3E}">
        <p14:creationId xmlns:p14="http://schemas.microsoft.com/office/powerpoint/2010/main" val="3335295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par>
                                <p:cTn id="13" presetID="22" presetClass="entr" presetSubtype="8"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grpSp>
        <p:nvGrpSpPr>
          <p:cNvPr id="3" name="Group 6"/>
          <p:cNvGrpSpPr>
            <a:grpSpLocks/>
          </p:cNvGrpSpPr>
          <p:nvPr/>
        </p:nvGrpSpPr>
        <p:grpSpPr bwMode="auto">
          <a:xfrm>
            <a:off x="104663" y="87735"/>
            <a:ext cx="1872070" cy="1330819"/>
            <a:chOff x="336" y="960"/>
            <a:chExt cx="1617" cy="864"/>
          </a:xfrm>
        </p:grpSpPr>
        <p:grpSp>
          <p:nvGrpSpPr>
            <p:cNvPr id="5" name="Group 7"/>
            <p:cNvGrpSpPr>
              <a:grpSpLocks/>
            </p:cNvGrpSpPr>
            <p:nvPr/>
          </p:nvGrpSpPr>
          <p:grpSpPr bwMode="auto">
            <a:xfrm>
              <a:off x="336" y="960"/>
              <a:ext cx="1617" cy="864"/>
              <a:chOff x="1997" y="1314"/>
              <a:chExt cx="1889" cy="1009"/>
            </a:xfrm>
          </p:grpSpPr>
          <p:grpSp>
            <p:nvGrpSpPr>
              <p:cNvPr id="7" name="Group 8"/>
              <p:cNvGrpSpPr>
                <a:grpSpLocks/>
              </p:cNvGrpSpPr>
              <p:nvPr/>
            </p:nvGrpSpPr>
            <p:grpSpPr bwMode="auto">
              <a:xfrm>
                <a:off x="1997" y="1404"/>
                <a:ext cx="1889" cy="919"/>
                <a:chOff x="1973" y="1027"/>
                <a:chExt cx="1926" cy="937"/>
              </a:xfrm>
            </p:grpSpPr>
            <p:sp>
              <p:nvSpPr>
                <p:cNvPr id="12" name="Oval 9"/>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3" name="Oval 10"/>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8" name="Oval 11"/>
              <p:cNvSpPr>
                <a:spLocks noChangeArrowheads="1"/>
              </p:cNvSpPr>
              <p:nvPr/>
            </p:nvSpPr>
            <p:spPr bwMode="gray">
              <a:xfrm>
                <a:off x="2086" y="1314"/>
                <a:ext cx="1693" cy="846"/>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9" name="Oval 12"/>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0" name="Oval 13"/>
              <p:cNvSpPr>
                <a:spLocks noChangeArrowheads="1"/>
              </p:cNvSpPr>
              <p:nvPr/>
            </p:nvSpPr>
            <p:spPr bwMode="gray">
              <a:xfrm>
                <a:off x="2126"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1" name="Oval 14"/>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6" name="Text Box 15"/>
            <p:cNvSpPr txBox="1">
              <a:spLocks noChangeArrowheads="1"/>
            </p:cNvSpPr>
            <p:nvPr/>
          </p:nvSpPr>
          <p:spPr bwMode="auto">
            <a:xfrm>
              <a:off x="456" y="1091"/>
              <a:ext cx="1322"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2813"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grpSp>
      <p:sp>
        <p:nvSpPr>
          <p:cNvPr id="14" name="Rounded Rectangle 13"/>
          <p:cNvSpPr/>
          <p:nvPr/>
        </p:nvSpPr>
        <p:spPr>
          <a:xfrm>
            <a:off x="2076307" y="1648326"/>
            <a:ext cx="10115693" cy="3886200"/>
          </a:xfrm>
          <a:prstGeom prst="roundRect">
            <a:avLst>
              <a:gd name="adj" fmla="val 50000"/>
            </a:avLst>
          </a:prstGeom>
          <a:ln/>
        </p:spPr>
        <p:style>
          <a:lnRef idx="1">
            <a:schemeClr val="accent3"/>
          </a:lnRef>
          <a:fillRef idx="2">
            <a:schemeClr val="accent3"/>
          </a:fillRef>
          <a:effectRef idx="1">
            <a:schemeClr val="accent3"/>
          </a:effectRef>
          <a:fontRef idx="minor">
            <a:schemeClr val="dk1"/>
          </a:fontRef>
        </p:style>
        <p:txBody>
          <a:bodyPr lIns="91201" tIns="45600" rIns="91201" bIns="45600" anchor="ctr"/>
          <a:lstStyle/>
          <a:p>
            <a:pPr algn="just">
              <a:buNone/>
            </a:pPr>
            <a:r>
              <a:rPr lang="vi-VN" sz="2800" dirty="0">
                <a:solidFill>
                  <a:srgbClr val="FF0000"/>
                </a:solidFill>
              </a:rPr>
              <a:t>Nguyên tắc 3</a:t>
            </a:r>
            <a:r>
              <a:rPr lang="vi-VN" sz="2800" dirty="0"/>
              <a:t>: Nội dung giáo dục an toàn giao thông có thể được tích hợp trong cả một hoạt động hay một phần của hoạt động hoặc liên hệ thực tế đảm bảo phù hợp với khả năng của trẻ và phù hợp với tình huống, hoàn cảnh cụ thể.</a:t>
            </a:r>
            <a:endParaRPr lang="en-US" sz="2800" dirty="0"/>
          </a:p>
        </p:txBody>
      </p:sp>
      <p:grpSp>
        <p:nvGrpSpPr>
          <p:cNvPr id="15" name="Group 30"/>
          <p:cNvGrpSpPr>
            <a:grpSpLocks/>
          </p:cNvGrpSpPr>
          <p:nvPr/>
        </p:nvGrpSpPr>
        <p:grpSpPr bwMode="auto">
          <a:xfrm>
            <a:off x="1380150" y="2992311"/>
            <a:ext cx="939460" cy="648260"/>
            <a:chOff x="1551" y="2500"/>
            <a:chExt cx="528" cy="389"/>
          </a:xfrm>
        </p:grpSpPr>
        <p:sp>
          <p:nvSpPr>
            <p:cNvPr id="16" name="Rectangle 15"/>
            <p:cNvSpPr>
              <a:spLocks noChangeArrowheads="1"/>
            </p:cNvSpPr>
            <p:nvPr/>
          </p:nvSpPr>
          <p:spPr bwMode="auto">
            <a:xfrm>
              <a:off x="1975" y="2521"/>
              <a:ext cx="10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marL="341313" marR="0" lvl="0" indent="-341313" algn="l" defTabSz="912813" rtl="0" eaLnBrk="1" fontAlgn="base" latinLnBrk="0" hangingPunct="1">
                <a:lnSpc>
                  <a:spcPct val="130000"/>
                </a:lnSpc>
                <a:spcBef>
                  <a:spcPct val="20000"/>
                </a:spcBef>
                <a:spcAft>
                  <a:spcPct val="0"/>
                </a:spcAft>
                <a:buClr>
                  <a:srgbClr val="0000FF"/>
                </a:buClr>
                <a:buSzTx/>
                <a:buFontTx/>
                <a:buNone/>
                <a:tabLst/>
                <a:defRPr/>
              </a:pPr>
              <a:endParaRPr kumimoji="0" lang="en-US" sz="26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grpSp>
          <p:nvGrpSpPr>
            <p:cNvPr id="17" name="Group 16"/>
            <p:cNvGrpSpPr>
              <a:grpSpLocks/>
            </p:cNvGrpSpPr>
            <p:nvPr/>
          </p:nvGrpSpPr>
          <p:grpSpPr bwMode="auto">
            <a:xfrm>
              <a:off x="1551" y="2500"/>
              <a:ext cx="401" cy="366"/>
              <a:chOff x="3836" y="1681"/>
              <a:chExt cx="899" cy="828"/>
            </a:xfrm>
          </p:grpSpPr>
          <p:sp>
            <p:nvSpPr>
              <p:cNvPr id="19" name="Oval 18"/>
              <p:cNvSpPr>
                <a:spLocks noChangeArrowheads="1"/>
              </p:cNvSpPr>
              <p:nvPr/>
            </p:nvSpPr>
            <p:spPr bwMode="gray">
              <a:xfrm>
                <a:off x="3836" y="1685"/>
                <a:ext cx="327" cy="822"/>
              </a:xfrm>
              <a:prstGeom prst="ellipse">
                <a:avLst/>
              </a:prstGeom>
              <a:gradFill rotWithShape="1">
                <a:gsLst>
                  <a:gs pos="0">
                    <a:srgbClr val="FFFFFF"/>
                  </a:gs>
                  <a:gs pos="50000">
                    <a:srgbClr val="3399FF"/>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0" name="Oval 19"/>
              <p:cNvSpPr>
                <a:spLocks noChangeArrowheads="1"/>
              </p:cNvSpPr>
              <p:nvPr/>
            </p:nvSpPr>
            <p:spPr bwMode="gray">
              <a:xfrm>
                <a:off x="3836" y="1684"/>
                <a:ext cx="327" cy="822"/>
              </a:xfrm>
              <a:prstGeom prst="ellipse">
                <a:avLst/>
              </a:prstGeom>
              <a:gradFill rotWithShape="1">
                <a:gsLst>
                  <a:gs pos="0">
                    <a:srgbClr val="3399FF">
                      <a:alpha val="32001"/>
                    </a:srgbClr>
                  </a:gs>
                  <a:gs pos="100000">
                    <a:srgbClr val="000000">
                      <a:alpha val="89998"/>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1" name="Oval 20"/>
              <p:cNvSpPr>
                <a:spLocks noChangeArrowheads="1"/>
              </p:cNvSpPr>
              <p:nvPr/>
            </p:nvSpPr>
            <p:spPr bwMode="gray">
              <a:xfrm>
                <a:off x="3900" y="1683"/>
                <a:ext cx="834" cy="822"/>
              </a:xfrm>
              <a:prstGeom prst="ellipse">
                <a:avLst/>
              </a:prstGeom>
              <a:gradFill rotWithShape="1">
                <a:gsLst>
                  <a:gs pos="0">
                    <a:srgbClr val="1C538A"/>
                  </a:gs>
                  <a:gs pos="50000">
                    <a:srgbClr val="3399FF"/>
                  </a:gs>
                  <a:gs pos="100000">
                    <a:srgbClr val="1C538A"/>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2" name="Oval 21"/>
              <p:cNvSpPr>
                <a:spLocks noChangeArrowheads="1"/>
              </p:cNvSpPr>
              <p:nvPr/>
            </p:nvSpPr>
            <p:spPr bwMode="gray">
              <a:xfrm>
                <a:off x="3901" y="1686"/>
                <a:ext cx="834" cy="823"/>
              </a:xfrm>
              <a:prstGeom prst="ellipse">
                <a:avLst/>
              </a:prstGeom>
              <a:gradFill rotWithShape="1">
                <a:gsLst>
                  <a:gs pos="0">
                    <a:srgbClr val="2061A2"/>
                  </a:gs>
                  <a:gs pos="100000">
                    <a:srgbClr val="3399FF">
                      <a:alpha val="0"/>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3" name="Oval 22"/>
              <p:cNvSpPr>
                <a:spLocks noChangeArrowheads="1"/>
              </p:cNvSpPr>
              <p:nvPr/>
            </p:nvSpPr>
            <p:spPr bwMode="gray">
              <a:xfrm>
                <a:off x="3957" y="1681"/>
                <a:ext cx="684" cy="823"/>
              </a:xfrm>
              <a:prstGeom prst="ellipse">
                <a:avLst/>
              </a:prstGeom>
              <a:solidFill>
                <a:srgbClr val="000000"/>
              </a:solidFill>
              <a:ln>
                <a:noFill/>
              </a:ln>
              <a:extLst>
                <a:ext uri="{91240B29-F687-4F45-9708-019B960494DF}">
                  <a14:hiddenLine xmlns:a14="http://schemas.microsoft.com/office/drawing/2010/main" w="38100" algn="ctr">
                    <a:solidFill>
                      <a:srgbClr val="000000"/>
                    </a:solidFill>
                    <a:round/>
                    <a:headEnd/>
                    <a:tailEnd/>
                  </a14:hiddenLine>
                </a:ext>
              </a:extLst>
            </p:spPr>
            <p:txBody>
              <a:bodyPr wrap="squar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grpSp>
            <p:nvGrpSpPr>
              <p:cNvPr id="24" name="Group 23"/>
              <p:cNvGrpSpPr>
                <a:grpSpLocks/>
              </p:cNvGrpSpPr>
              <p:nvPr/>
            </p:nvGrpSpPr>
            <p:grpSpPr bwMode="auto">
              <a:xfrm>
                <a:off x="3953" y="1723"/>
                <a:ext cx="728" cy="750"/>
                <a:chOff x="4166" y="1706"/>
                <a:chExt cx="1252" cy="1252"/>
              </a:xfrm>
            </p:grpSpPr>
            <p:sp>
              <p:nvSpPr>
                <p:cNvPr id="25" name="Oval 24"/>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6" name="Oval 25"/>
                <p:cNvSpPr>
                  <a:spLocks noChangeArrowheads="1"/>
                </p:cNvSpPr>
                <p:nvPr/>
              </p:nvSpPr>
              <p:spPr bwMode="gray">
                <a:xfrm>
                  <a:off x="4182" y="1712"/>
                  <a:ext cx="1222" cy="1220"/>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7" name="Oval 26"/>
                <p:cNvSpPr>
                  <a:spLocks noChangeArrowheads="1"/>
                </p:cNvSpPr>
                <p:nvPr/>
              </p:nvSpPr>
              <p:spPr bwMode="gray">
                <a:xfrm>
                  <a:off x="4195" y="1719"/>
                  <a:ext cx="1162" cy="113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8" name="Oval 27"/>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grpSp>
        </p:grpSp>
        <p:sp>
          <p:nvSpPr>
            <p:cNvPr id="18" name="Text Box 44"/>
            <p:cNvSpPr txBox="1">
              <a:spLocks noChangeArrowheads="1"/>
            </p:cNvSpPr>
            <p:nvPr/>
          </p:nvSpPr>
          <p:spPr bwMode="auto">
            <a:xfrm>
              <a:off x="1557" y="2512"/>
              <a:ext cx="375"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2813" rtl="0" eaLnBrk="1" fontAlgn="base" latinLnBrk="0" hangingPunct="1">
                <a:lnSpc>
                  <a:spcPct val="100000"/>
                </a:lnSpc>
                <a:spcBef>
                  <a:spcPct val="50000"/>
                </a:spcBef>
                <a:spcAft>
                  <a:spcPct val="0"/>
                </a:spcAft>
                <a:buClrTx/>
                <a:buSzTx/>
                <a:buFontTx/>
                <a:buNone/>
                <a:tabLst/>
                <a:defRPr/>
              </a:pPr>
              <a:endParaRPr kumimoji="0" lang="en-US" sz="30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grpSp>
      <p:sp>
        <p:nvSpPr>
          <p:cNvPr id="29" name="Freeform 4"/>
          <p:cNvSpPr>
            <a:spLocks/>
          </p:cNvSpPr>
          <p:nvPr/>
        </p:nvSpPr>
        <p:spPr bwMode="gray">
          <a:xfrm>
            <a:off x="338271" y="1028548"/>
            <a:ext cx="1034607" cy="2838058"/>
          </a:xfrm>
          <a:custGeom>
            <a:avLst/>
            <a:gdLst>
              <a:gd name="T0" fmla="*/ 2147483647 w 508"/>
              <a:gd name="T1" fmla="*/ 2147483647 h 1356"/>
              <a:gd name="T2" fmla="*/ 2147483647 w 508"/>
              <a:gd name="T3" fmla="*/ 2147483647 h 1356"/>
              <a:gd name="T4" fmla="*/ 2147483647 w 508"/>
              <a:gd name="T5" fmla="*/ 2147483647 h 1356"/>
              <a:gd name="T6" fmla="*/ 2147483647 w 508"/>
              <a:gd name="T7" fmla="*/ 2147483647 h 1356"/>
              <a:gd name="T8" fmla="*/ 2147483647 w 508"/>
              <a:gd name="T9" fmla="*/ 2147483647 h 1356"/>
              <a:gd name="T10" fmla="*/ 2147483647 w 508"/>
              <a:gd name="T11" fmla="*/ 2147483647 h 1356"/>
              <a:gd name="T12" fmla="*/ 2147483647 w 508"/>
              <a:gd name="T13" fmla="*/ 2147483647 h 1356"/>
              <a:gd name="T14" fmla="*/ 2147483647 w 508"/>
              <a:gd name="T15" fmla="*/ 2147483647 h 1356"/>
              <a:gd name="T16" fmla="*/ 2147483647 w 508"/>
              <a:gd name="T17" fmla="*/ 2147483647 h 1356"/>
              <a:gd name="T18" fmla="*/ 2147483647 w 508"/>
              <a:gd name="T19" fmla="*/ 2147483647 h 1356"/>
              <a:gd name="T20" fmla="*/ 2147483647 w 508"/>
              <a:gd name="T21" fmla="*/ 2147483647 h 1356"/>
              <a:gd name="T22" fmla="*/ 2147483647 w 508"/>
              <a:gd name="T23" fmla="*/ 2147483647 h 1356"/>
              <a:gd name="T24" fmla="*/ 2147483647 w 508"/>
              <a:gd name="T25" fmla="*/ 2147483647 h 13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8"/>
              <a:gd name="T40" fmla="*/ 0 h 1356"/>
              <a:gd name="T41" fmla="*/ 508 w 508"/>
              <a:gd name="T42" fmla="*/ 1356 h 13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8" h="1356">
                <a:moveTo>
                  <a:pt x="3" y="66"/>
                </a:moveTo>
                <a:cubicBezTo>
                  <a:pt x="0" y="112"/>
                  <a:pt x="30" y="434"/>
                  <a:pt x="56" y="580"/>
                </a:cubicBezTo>
                <a:cubicBezTo>
                  <a:pt x="82" y="726"/>
                  <a:pt x="127" y="851"/>
                  <a:pt x="160" y="940"/>
                </a:cubicBezTo>
                <a:cubicBezTo>
                  <a:pt x="193" y="1029"/>
                  <a:pt x="230" y="1077"/>
                  <a:pt x="256" y="1116"/>
                </a:cubicBezTo>
                <a:lnTo>
                  <a:pt x="316" y="1177"/>
                </a:lnTo>
                <a:lnTo>
                  <a:pt x="340" y="1201"/>
                </a:lnTo>
                <a:lnTo>
                  <a:pt x="348" y="1356"/>
                </a:lnTo>
                <a:lnTo>
                  <a:pt x="508" y="1094"/>
                </a:lnTo>
                <a:lnTo>
                  <a:pt x="348" y="776"/>
                </a:lnTo>
                <a:lnTo>
                  <a:pt x="347" y="912"/>
                </a:lnTo>
                <a:cubicBezTo>
                  <a:pt x="320" y="893"/>
                  <a:pt x="232" y="763"/>
                  <a:pt x="187" y="662"/>
                </a:cubicBezTo>
                <a:cubicBezTo>
                  <a:pt x="142" y="560"/>
                  <a:pt x="106" y="402"/>
                  <a:pt x="75" y="302"/>
                </a:cubicBezTo>
                <a:cubicBezTo>
                  <a:pt x="44" y="203"/>
                  <a:pt x="6" y="0"/>
                  <a:pt x="3" y="66"/>
                </a:cubicBezTo>
                <a:close/>
              </a:path>
            </a:pathLst>
          </a:custGeom>
          <a:gradFill rotWithShape="1">
            <a:gsLst>
              <a:gs pos="0">
                <a:srgbClr val="FFC000"/>
              </a:gs>
              <a:gs pos="100000">
                <a:srgbClr val="2165AA"/>
              </a:gs>
            </a:gsLst>
            <a:lin ang="0" scaled="1"/>
          </a:gradFill>
          <a:ln>
            <a:noFill/>
          </a:ln>
          <a:extLst>
            <a:ext uri="{91240B29-F687-4F45-9708-019B960494DF}">
              <a14:hiddenLine xmlns:a14="http://schemas.microsoft.com/office/drawing/2010/main" w="0">
                <a:solidFill>
                  <a:srgbClr val="000000"/>
                </a:solidFill>
                <a:round/>
                <a:headEnd/>
                <a:tailEnd/>
              </a14:hiddenLine>
            </a:ext>
          </a:extLst>
        </p:spPr>
        <p:txBody>
          <a:bodyPr lIns="91398" tIns="45700" rIns="91398" bIns="4570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2236937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par>
                                <p:cTn id="13" presetID="22" presetClass="entr" presetSubtype="8"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grpSp>
        <p:nvGrpSpPr>
          <p:cNvPr id="3" name="Group 6"/>
          <p:cNvGrpSpPr>
            <a:grpSpLocks/>
          </p:cNvGrpSpPr>
          <p:nvPr/>
        </p:nvGrpSpPr>
        <p:grpSpPr bwMode="auto">
          <a:xfrm>
            <a:off x="104663" y="87735"/>
            <a:ext cx="1872070" cy="1330819"/>
            <a:chOff x="336" y="960"/>
            <a:chExt cx="1617" cy="864"/>
          </a:xfrm>
        </p:grpSpPr>
        <p:grpSp>
          <p:nvGrpSpPr>
            <p:cNvPr id="5" name="Group 7"/>
            <p:cNvGrpSpPr>
              <a:grpSpLocks/>
            </p:cNvGrpSpPr>
            <p:nvPr/>
          </p:nvGrpSpPr>
          <p:grpSpPr bwMode="auto">
            <a:xfrm>
              <a:off x="336" y="960"/>
              <a:ext cx="1617" cy="864"/>
              <a:chOff x="1997" y="1314"/>
              <a:chExt cx="1889" cy="1009"/>
            </a:xfrm>
          </p:grpSpPr>
          <p:grpSp>
            <p:nvGrpSpPr>
              <p:cNvPr id="7" name="Group 8"/>
              <p:cNvGrpSpPr>
                <a:grpSpLocks/>
              </p:cNvGrpSpPr>
              <p:nvPr/>
            </p:nvGrpSpPr>
            <p:grpSpPr bwMode="auto">
              <a:xfrm>
                <a:off x="1997" y="1404"/>
                <a:ext cx="1889" cy="919"/>
                <a:chOff x="1973" y="1027"/>
                <a:chExt cx="1926" cy="937"/>
              </a:xfrm>
            </p:grpSpPr>
            <p:sp>
              <p:nvSpPr>
                <p:cNvPr id="12" name="Oval 9"/>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3" name="Oval 10"/>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8" name="Oval 11"/>
              <p:cNvSpPr>
                <a:spLocks noChangeArrowheads="1"/>
              </p:cNvSpPr>
              <p:nvPr/>
            </p:nvSpPr>
            <p:spPr bwMode="gray">
              <a:xfrm>
                <a:off x="2086" y="1314"/>
                <a:ext cx="1693" cy="846"/>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9" name="Oval 12"/>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0" name="Oval 13"/>
              <p:cNvSpPr>
                <a:spLocks noChangeArrowheads="1"/>
              </p:cNvSpPr>
              <p:nvPr/>
            </p:nvSpPr>
            <p:spPr bwMode="gray">
              <a:xfrm>
                <a:off x="2126"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1" name="Oval 14"/>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marL="0" marR="0" lvl="0" indent="0" algn="l" defTabSz="914123"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6" name="Text Box 15"/>
            <p:cNvSpPr txBox="1">
              <a:spLocks noChangeArrowheads="1"/>
            </p:cNvSpPr>
            <p:nvPr/>
          </p:nvSpPr>
          <p:spPr bwMode="auto">
            <a:xfrm>
              <a:off x="456" y="1091"/>
              <a:ext cx="1322"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2813" rtl="0" eaLnBrk="0" fontAlgn="base" latinLnBrk="0" hangingPunct="0">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grpSp>
      <p:sp>
        <p:nvSpPr>
          <p:cNvPr id="14" name="Rounded Rectangle 13"/>
          <p:cNvSpPr/>
          <p:nvPr/>
        </p:nvSpPr>
        <p:spPr>
          <a:xfrm>
            <a:off x="2076307" y="1648326"/>
            <a:ext cx="10115693" cy="3886200"/>
          </a:xfrm>
          <a:prstGeom prst="roundRect">
            <a:avLst>
              <a:gd name="adj" fmla="val 50000"/>
            </a:avLst>
          </a:prstGeom>
          <a:ln/>
        </p:spPr>
        <p:style>
          <a:lnRef idx="1">
            <a:schemeClr val="accent3"/>
          </a:lnRef>
          <a:fillRef idx="2">
            <a:schemeClr val="accent3"/>
          </a:fillRef>
          <a:effectRef idx="1">
            <a:schemeClr val="accent3"/>
          </a:effectRef>
          <a:fontRef idx="minor">
            <a:schemeClr val="dk1"/>
          </a:fontRef>
        </p:style>
        <p:txBody>
          <a:bodyPr lIns="91201" tIns="45600" rIns="91201" bIns="45600" anchor="ctr"/>
          <a:lstStyle/>
          <a:p>
            <a:pPr algn="just">
              <a:buNone/>
            </a:pPr>
            <a:r>
              <a:rPr lang="vi-VN" sz="2800" dirty="0">
                <a:solidFill>
                  <a:srgbClr val="FF0000"/>
                </a:solidFill>
              </a:rPr>
              <a:t>Nguyên tắc 4</a:t>
            </a:r>
            <a:r>
              <a:rPr lang="vi-VN" sz="2800" dirty="0"/>
              <a:t>: Nội dung lồng ghép, tích hợp giáo dục trẻ về an toàn giao thông cần phù hợp với vùng miền, địa phương, thiết thực với cuộc sống của trẻ</a:t>
            </a:r>
            <a:r>
              <a:rPr lang="en-US" sz="2800" dirty="0"/>
              <a:t>.</a:t>
            </a:r>
            <a:endParaRPr lang="vi-VN" altLang="x-none" sz="2800" dirty="0">
              <a:solidFill>
                <a:srgbClr val="FF0000"/>
              </a:solidFill>
            </a:endParaRPr>
          </a:p>
        </p:txBody>
      </p:sp>
      <p:grpSp>
        <p:nvGrpSpPr>
          <p:cNvPr id="15" name="Group 30"/>
          <p:cNvGrpSpPr>
            <a:grpSpLocks/>
          </p:cNvGrpSpPr>
          <p:nvPr/>
        </p:nvGrpSpPr>
        <p:grpSpPr bwMode="auto">
          <a:xfrm>
            <a:off x="1380150" y="2992311"/>
            <a:ext cx="939460" cy="648260"/>
            <a:chOff x="1551" y="2500"/>
            <a:chExt cx="528" cy="389"/>
          </a:xfrm>
        </p:grpSpPr>
        <p:sp>
          <p:nvSpPr>
            <p:cNvPr id="16" name="Rectangle 15"/>
            <p:cNvSpPr>
              <a:spLocks noChangeArrowheads="1"/>
            </p:cNvSpPr>
            <p:nvPr/>
          </p:nvSpPr>
          <p:spPr bwMode="auto">
            <a:xfrm>
              <a:off x="1975" y="2521"/>
              <a:ext cx="104"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marL="341313" marR="0" lvl="0" indent="-341313" algn="l" defTabSz="912813" rtl="0" eaLnBrk="1" fontAlgn="base" latinLnBrk="0" hangingPunct="1">
                <a:lnSpc>
                  <a:spcPct val="130000"/>
                </a:lnSpc>
                <a:spcBef>
                  <a:spcPct val="20000"/>
                </a:spcBef>
                <a:spcAft>
                  <a:spcPct val="0"/>
                </a:spcAft>
                <a:buClr>
                  <a:srgbClr val="0000FF"/>
                </a:buClr>
                <a:buSzTx/>
                <a:buFontTx/>
                <a:buNone/>
                <a:tabLst/>
                <a:defRPr/>
              </a:pPr>
              <a:endParaRPr kumimoji="0" lang="en-US" sz="26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grpSp>
          <p:nvGrpSpPr>
            <p:cNvPr id="17" name="Group 16"/>
            <p:cNvGrpSpPr>
              <a:grpSpLocks/>
            </p:cNvGrpSpPr>
            <p:nvPr/>
          </p:nvGrpSpPr>
          <p:grpSpPr bwMode="auto">
            <a:xfrm>
              <a:off x="1551" y="2500"/>
              <a:ext cx="401" cy="366"/>
              <a:chOff x="3836" y="1681"/>
              <a:chExt cx="899" cy="828"/>
            </a:xfrm>
          </p:grpSpPr>
          <p:sp>
            <p:nvSpPr>
              <p:cNvPr id="19" name="Oval 18"/>
              <p:cNvSpPr>
                <a:spLocks noChangeArrowheads="1"/>
              </p:cNvSpPr>
              <p:nvPr/>
            </p:nvSpPr>
            <p:spPr bwMode="gray">
              <a:xfrm>
                <a:off x="3836" y="1685"/>
                <a:ext cx="327" cy="822"/>
              </a:xfrm>
              <a:prstGeom prst="ellipse">
                <a:avLst/>
              </a:prstGeom>
              <a:gradFill rotWithShape="1">
                <a:gsLst>
                  <a:gs pos="0">
                    <a:srgbClr val="FFFFFF"/>
                  </a:gs>
                  <a:gs pos="50000">
                    <a:srgbClr val="3399FF"/>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0" name="Oval 19"/>
              <p:cNvSpPr>
                <a:spLocks noChangeArrowheads="1"/>
              </p:cNvSpPr>
              <p:nvPr/>
            </p:nvSpPr>
            <p:spPr bwMode="gray">
              <a:xfrm>
                <a:off x="3836" y="1684"/>
                <a:ext cx="327" cy="822"/>
              </a:xfrm>
              <a:prstGeom prst="ellipse">
                <a:avLst/>
              </a:prstGeom>
              <a:gradFill rotWithShape="1">
                <a:gsLst>
                  <a:gs pos="0">
                    <a:srgbClr val="3399FF">
                      <a:alpha val="32001"/>
                    </a:srgbClr>
                  </a:gs>
                  <a:gs pos="100000">
                    <a:srgbClr val="000000">
                      <a:alpha val="89998"/>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1" name="Oval 20"/>
              <p:cNvSpPr>
                <a:spLocks noChangeArrowheads="1"/>
              </p:cNvSpPr>
              <p:nvPr/>
            </p:nvSpPr>
            <p:spPr bwMode="gray">
              <a:xfrm>
                <a:off x="3900" y="1683"/>
                <a:ext cx="834" cy="822"/>
              </a:xfrm>
              <a:prstGeom prst="ellipse">
                <a:avLst/>
              </a:prstGeom>
              <a:gradFill rotWithShape="1">
                <a:gsLst>
                  <a:gs pos="0">
                    <a:srgbClr val="1C538A"/>
                  </a:gs>
                  <a:gs pos="50000">
                    <a:srgbClr val="3399FF"/>
                  </a:gs>
                  <a:gs pos="100000">
                    <a:srgbClr val="1C538A"/>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2" name="Oval 21"/>
              <p:cNvSpPr>
                <a:spLocks noChangeArrowheads="1"/>
              </p:cNvSpPr>
              <p:nvPr/>
            </p:nvSpPr>
            <p:spPr bwMode="gray">
              <a:xfrm>
                <a:off x="3901" y="1686"/>
                <a:ext cx="834" cy="823"/>
              </a:xfrm>
              <a:prstGeom prst="ellipse">
                <a:avLst/>
              </a:prstGeom>
              <a:gradFill rotWithShape="1">
                <a:gsLst>
                  <a:gs pos="0">
                    <a:srgbClr val="2061A2"/>
                  </a:gs>
                  <a:gs pos="100000">
                    <a:srgbClr val="3399FF">
                      <a:alpha val="0"/>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3" name="Oval 22"/>
              <p:cNvSpPr>
                <a:spLocks noChangeArrowheads="1"/>
              </p:cNvSpPr>
              <p:nvPr/>
            </p:nvSpPr>
            <p:spPr bwMode="gray">
              <a:xfrm>
                <a:off x="3957" y="1681"/>
                <a:ext cx="684" cy="823"/>
              </a:xfrm>
              <a:prstGeom prst="ellipse">
                <a:avLst/>
              </a:prstGeom>
              <a:solidFill>
                <a:srgbClr val="000000"/>
              </a:solidFill>
              <a:ln>
                <a:noFill/>
              </a:ln>
              <a:extLst>
                <a:ext uri="{91240B29-F687-4F45-9708-019B960494DF}">
                  <a14:hiddenLine xmlns:a14="http://schemas.microsoft.com/office/drawing/2010/main" w="38100" algn="ctr">
                    <a:solidFill>
                      <a:srgbClr val="000000"/>
                    </a:solidFill>
                    <a:round/>
                    <a:headEnd/>
                    <a:tailEnd/>
                  </a14:hiddenLine>
                </a:ext>
              </a:extLst>
            </p:spPr>
            <p:txBody>
              <a:bodyPr wrap="square" anchor="ctr">
                <a:spAutoFit/>
              </a:bodyP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grpSp>
            <p:nvGrpSpPr>
              <p:cNvPr id="24" name="Group 23"/>
              <p:cNvGrpSpPr>
                <a:grpSpLocks/>
              </p:cNvGrpSpPr>
              <p:nvPr/>
            </p:nvGrpSpPr>
            <p:grpSpPr bwMode="auto">
              <a:xfrm>
                <a:off x="3953" y="1723"/>
                <a:ext cx="728" cy="750"/>
                <a:chOff x="4166" y="1706"/>
                <a:chExt cx="1252" cy="1252"/>
              </a:xfrm>
            </p:grpSpPr>
            <p:sp>
              <p:nvSpPr>
                <p:cNvPr id="25" name="Oval 24"/>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6" name="Oval 25"/>
                <p:cNvSpPr>
                  <a:spLocks noChangeArrowheads="1"/>
                </p:cNvSpPr>
                <p:nvPr/>
              </p:nvSpPr>
              <p:spPr bwMode="gray">
                <a:xfrm>
                  <a:off x="4182" y="1712"/>
                  <a:ext cx="1222" cy="1220"/>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7" name="Oval 26"/>
                <p:cNvSpPr>
                  <a:spLocks noChangeArrowheads="1"/>
                </p:cNvSpPr>
                <p:nvPr/>
              </p:nvSpPr>
              <p:spPr bwMode="gray">
                <a:xfrm>
                  <a:off x="4195" y="1719"/>
                  <a:ext cx="1162" cy="113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sp>
              <p:nvSpPr>
                <p:cNvPr id="28" name="Oval 27"/>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pPr marL="0" marR="0" lvl="0" indent="0" algn="l" defTabSz="912813"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prstClr val="white"/>
                    </a:solidFill>
                    <a:effectLst/>
                    <a:uLnTx/>
                    <a:uFillTx/>
                    <a:latin typeface="Times New Roman" pitchFamily="18" charset="0"/>
                    <a:ea typeface="+mn-ea"/>
                    <a:cs typeface="Times New Roman" pitchFamily="18" charset="0"/>
                  </a:endParaRPr>
                </a:p>
              </p:txBody>
            </p:sp>
          </p:grpSp>
        </p:grpSp>
        <p:sp>
          <p:nvSpPr>
            <p:cNvPr id="18" name="Text Box 44"/>
            <p:cNvSpPr txBox="1">
              <a:spLocks noChangeArrowheads="1"/>
            </p:cNvSpPr>
            <p:nvPr/>
          </p:nvSpPr>
          <p:spPr bwMode="auto">
            <a:xfrm>
              <a:off x="1557" y="2512"/>
              <a:ext cx="375"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a:solidFill>
                    <a:schemeClr val="tx1"/>
                  </a:solidFill>
                  <a:latin typeface="Arial" pitchFamily="34" charset="0"/>
                  <a:cs typeface="Arial" pitchFamily="34" charset="0"/>
                </a:defRPr>
              </a:lvl1pPr>
              <a:lvl2pPr marL="742950" indent="-285750" defTabSz="912813" eaLnBrk="0" hangingPunct="0">
                <a:defRPr>
                  <a:solidFill>
                    <a:schemeClr val="tx1"/>
                  </a:solidFill>
                  <a:latin typeface="Arial" pitchFamily="34" charset="0"/>
                  <a:cs typeface="Arial" pitchFamily="34" charset="0"/>
                </a:defRPr>
              </a:lvl2pPr>
              <a:lvl3pPr marL="1143000" indent="-228600" defTabSz="912813" eaLnBrk="0" hangingPunct="0">
                <a:defRPr>
                  <a:solidFill>
                    <a:schemeClr val="tx1"/>
                  </a:solidFill>
                  <a:latin typeface="Arial" pitchFamily="34" charset="0"/>
                  <a:cs typeface="Arial" pitchFamily="34" charset="0"/>
                </a:defRPr>
              </a:lvl3pPr>
              <a:lvl4pPr marL="1600200" indent="-228600" defTabSz="912813" eaLnBrk="0" hangingPunct="0">
                <a:defRPr>
                  <a:solidFill>
                    <a:schemeClr val="tx1"/>
                  </a:solidFill>
                  <a:latin typeface="Arial" pitchFamily="34" charset="0"/>
                  <a:cs typeface="Arial" pitchFamily="34" charset="0"/>
                </a:defRPr>
              </a:lvl4pPr>
              <a:lvl5pPr marL="2057400" indent="-228600" defTabSz="912813" eaLnBrk="0" hangingPunct="0">
                <a:defRPr>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2813" rtl="0" eaLnBrk="1" fontAlgn="base" latinLnBrk="0" hangingPunct="1">
                <a:lnSpc>
                  <a:spcPct val="100000"/>
                </a:lnSpc>
                <a:spcBef>
                  <a:spcPct val="50000"/>
                </a:spcBef>
                <a:spcAft>
                  <a:spcPct val="0"/>
                </a:spcAft>
                <a:buClrTx/>
                <a:buSzTx/>
                <a:buFontTx/>
                <a:buNone/>
                <a:tabLst/>
                <a:defRPr/>
              </a:pPr>
              <a:endParaRPr kumimoji="0" lang="en-US" sz="30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grpSp>
      <p:sp>
        <p:nvSpPr>
          <p:cNvPr id="29" name="Freeform 4"/>
          <p:cNvSpPr>
            <a:spLocks/>
          </p:cNvSpPr>
          <p:nvPr/>
        </p:nvSpPr>
        <p:spPr bwMode="gray">
          <a:xfrm>
            <a:off x="338271" y="1028548"/>
            <a:ext cx="1034607" cy="2838058"/>
          </a:xfrm>
          <a:custGeom>
            <a:avLst/>
            <a:gdLst>
              <a:gd name="T0" fmla="*/ 2147483647 w 508"/>
              <a:gd name="T1" fmla="*/ 2147483647 h 1356"/>
              <a:gd name="T2" fmla="*/ 2147483647 w 508"/>
              <a:gd name="T3" fmla="*/ 2147483647 h 1356"/>
              <a:gd name="T4" fmla="*/ 2147483647 w 508"/>
              <a:gd name="T5" fmla="*/ 2147483647 h 1356"/>
              <a:gd name="T6" fmla="*/ 2147483647 w 508"/>
              <a:gd name="T7" fmla="*/ 2147483647 h 1356"/>
              <a:gd name="T8" fmla="*/ 2147483647 w 508"/>
              <a:gd name="T9" fmla="*/ 2147483647 h 1356"/>
              <a:gd name="T10" fmla="*/ 2147483647 w 508"/>
              <a:gd name="T11" fmla="*/ 2147483647 h 1356"/>
              <a:gd name="T12" fmla="*/ 2147483647 w 508"/>
              <a:gd name="T13" fmla="*/ 2147483647 h 1356"/>
              <a:gd name="T14" fmla="*/ 2147483647 w 508"/>
              <a:gd name="T15" fmla="*/ 2147483647 h 1356"/>
              <a:gd name="T16" fmla="*/ 2147483647 w 508"/>
              <a:gd name="T17" fmla="*/ 2147483647 h 1356"/>
              <a:gd name="T18" fmla="*/ 2147483647 w 508"/>
              <a:gd name="T19" fmla="*/ 2147483647 h 1356"/>
              <a:gd name="T20" fmla="*/ 2147483647 w 508"/>
              <a:gd name="T21" fmla="*/ 2147483647 h 1356"/>
              <a:gd name="T22" fmla="*/ 2147483647 w 508"/>
              <a:gd name="T23" fmla="*/ 2147483647 h 1356"/>
              <a:gd name="T24" fmla="*/ 2147483647 w 508"/>
              <a:gd name="T25" fmla="*/ 2147483647 h 13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8"/>
              <a:gd name="T40" fmla="*/ 0 h 1356"/>
              <a:gd name="T41" fmla="*/ 508 w 508"/>
              <a:gd name="T42" fmla="*/ 1356 h 13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8" h="1356">
                <a:moveTo>
                  <a:pt x="3" y="66"/>
                </a:moveTo>
                <a:cubicBezTo>
                  <a:pt x="0" y="112"/>
                  <a:pt x="30" y="434"/>
                  <a:pt x="56" y="580"/>
                </a:cubicBezTo>
                <a:cubicBezTo>
                  <a:pt x="82" y="726"/>
                  <a:pt x="127" y="851"/>
                  <a:pt x="160" y="940"/>
                </a:cubicBezTo>
                <a:cubicBezTo>
                  <a:pt x="193" y="1029"/>
                  <a:pt x="230" y="1077"/>
                  <a:pt x="256" y="1116"/>
                </a:cubicBezTo>
                <a:lnTo>
                  <a:pt x="316" y="1177"/>
                </a:lnTo>
                <a:lnTo>
                  <a:pt x="340" y="1201"/>
                </a:lnTo>
                <a:lnTo>
                  <a:pt x="348" y="1356"/>
                </a:lnTo>
                <a:lnTo>
                  <a:pt x="508" y="1094"/>
                </a:lnTo>
                <a:lnTo>
                  <a:pt x="348" y="776"/>
                </a:lnTo>
                <a:lnTo>
                  <a:pt x="347" y="912"/>
                </a:lnTo>
                <a:cubicBezTo>
                  <a:pt x="320" y="893"/>
                  <a:pt x="232" y="763"/>
                  <a:pt x="187" y="662"/>
                </a:cubicBezTo>
                <a:cubicBezTo>
                  <a:pt x="142" y="560"/>
                  <a:pt x="106" y="402"/>
                  <a:pt x="75" y="302"/>
                </a:cubicBezTo>
                <a:cubicBezTo>
                  <a:pt x="44" y="203"/>
                  <a:pt x="6" y="0"/>
                  <a:pt x="3" y="66"/>
                </a:cubicBezTo>
                <a:close/>
              </a:path>
            </a:pathLst>
          </a:custGeom>
          <a:gradFill rotWithShape="1">
            <a:gsLst>
              <a:gs pos="0">
                <a:srgbClr val="FFC000"/>
              </a:gs>
              <a:gs pos="100000">
                <a:srgbClr val="2165AA"/>
              </a:gs>
            </a:gsLst>
            <a:lin ang="0" scaled="1"/>
          </a:gradFill>
          <a:ln>
            <a:noFill/>
          </a:ln>
          <a:extLst>
            <a:ext uri="{91240B29-F687-4F45-9708-019B960494DF}">
              <a14:hiddenLine xmlns:a14="http://schemas.microsoft.com/office/drawing/2010/main" w="0">
                <a:solidFill>
                  <a:srgbClr val="000000"/>
                </a:solidFill>
                <a:round/>
                <a:headEnd/>
                <a:tailEnd/>
              </a14:hiddenLine>
            </a:ext>
          </a:extLst>
        </p:spPr>
        <p:txBody>
          <a:bodyPr lIns="91398" tIns="45700" rIns="91398" bIns="4570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3565492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par>
                                <p:cTn id="13" presetID="22" presetClass="entr" presetSubtype="8"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613612" y="1385697"/>
            <a:ext cx="11312434" cy="504108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400" b="1" dirty="0">
                <a:solidFill>
                  <a:prstClr val="black"/>
                </a:solidFill>
                <a:cs typeface="Arial" pitchFamily="34" charset="0"/>
              </a:rPr>
              <a:t>	</a:t>
            </a:r>
            <a:endParaRPr lang="en-US" sz="2400" dirty="0">
              <a:solidFill>
                <a:prstClr val="black"/>
              </a:solidFill>
              <a:cs typeface="Arial" pitchFamily="34" charset="0"/>
            </a:endParaRPr>
          </a:p>
        </p:txBody>
      </p:sp>
      <p:grpSp>
        <p:nvGrpSpPr>
          <p:cNvPr id="3" name="Group 2">
            <a:extLst>
              <a:ext uri="{FF2B5EF4-FFF2-40B4-BE49-F238E27FC236}">
                <a16:creationId xmlns:a16="http://schemas.microsoft.com/office/drawing/2014/main" id="{6460E9D0-D182-1B84-77CD-4383404E4C8F}"/>
              </a:ext>
            </a:extLst>
          </p:cNvPr>
          <p:cNvGrpSpPr/>
          <p:nvPr/>
        </p:nvGrpSpPr>
        <p:grpSpPr>
          <a:xfrm>
            <a:off x="613612" y="431218"/>
            <a:ext cx="11312434" cy="732635"/>
            <a:chOff x="613612" y="431218"/>
            <a:chExt cx="11312434" cy="732635"/>
          </a:xfrm>
        </p:grpSpPr>
        <p:sp>
          <p:nvSpPr>
            <p:cNvPr id="2" name="Rounded Rectangle 3">
              <a:extLst>
                <a:ext uri="{FF2B5EF4-FFF2-40B4-BE49-F238E27FC236}">
                  <a16:creationId xmlns:a16="http://schemas.microsoft.com/office/drawing/2014/main" id="{69C77892-E847-B3DF-B3F0-55B05F5FC77B}"/>
                </a:ext>
              </a:extLst>
            </p:cNvPr>
            <p:cNvSpPr/>
            <p:nvPr/>
          </p:nvSpPr>
          <p:spPr>
            <a:xfrm>
              <a:off x="613612" y="431218"/>
              <a:ext cx="11312434"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921FCF7-161C-FF4D-A9F3-BDC9DBC65DBB}"/>
                </a:ext>
              </a:extLst>
            </p:cNvPr>
            <p:cNvSpPr txBox="1"/>
            <p:nvPr/>
          </p:nvSpPr>
          <p:spPr>
            <a:xfrm>
              <a:off x="613612" y="535925"/>
              <a:ext cx="11082001" cy="523220"/>
            </a:xfrm>
            <a:prstGeom prst="rect">
              <a:avLst/>
            </a:prstGeom>
            <a:noFill/>
          </p:spPr>
          <p:txBody>
            <a:bodyPr wrap="square">
              <a:spAutoFit/>
            </a:bodyPr>
            <a:lstStyle/>
            <a:p>
              <a:r>
                <a:rPr lang="" altLang="x-none" sz="2800" b="1" dirty="0">
                  <a:solidFill>
                    <a:srgbClr val="FF0000"/>
                  </a:solidFill>
                  <a:cs typeface="Arial" panose="020B0604020202020204" pitchFamily="34" charset="0"/>
                </a:rPr>
                <a:t>Nội dung </a:t>
              </a:r>
              <a:r>
                <a:rPr lang="vi-VN" altLang="x-none" sz="2800" b="1" dirty="0">
                  <a:solidFill>
                    <a:srgbClr val="FF0000"/>
                  </a:solidFill>
                  <a:cs typeface="Arial" panose="020B0604020202020204" pitchFamily="34" charset="0"/>
                </a:rPr>
                <a:t> giáo dục </a:t>
              </a:r>
              <a:r>
                <a:rPr lang="" altLang="x-none" sz="2800" b="1" dirty="0">
                  <a:solidFill>
                    <a:srgbClr val="FF0000"/>
                  </a:solidFill>
                  <a:cs typeface="Arial" panose="020B0604020202020204" pitchFamily="34" charset="0"/>
                </a:rPr>
                <a:t>an toàn giao thông ch</a:t>
              </a:r>
              <a:r>
                <a:rPr lang="vi-VN" altLang="x-none" sz="2800" b="1" dirty="0">
                  <a:solidFill>
                    <a:srgbClr val="FF0000"/>
                  </a:solidFill>
                  <a:cs typeface="Arial" panose="020B0604020202020204" pitchFamily="34" charset="0"/>
                </a:rPr>
                <a:t>ung cho</a:t>
              </a:r>
              <a:r>
                <a:rPr lang="" altLang="x-none" sz="2800" b="1" dirty="0">
                  <a:solidFill>
                    <a:srgbClr val="FF0000"/>
                  </a:solidFill>
                  <a:cs typeface="Arial" panose="020B0604020202020204" pitchFamily="34" charset="0"/>
                </a:rPr>
                <a:t> trẻ </a:t>
              </a:r>
              <a:r>
                <a:rPr lang="en-US" altLang="x-none" sz="2800" b="1" dirty="0" err="1">
                  <a:solidFill>
                    <a:srgbClr val="FF0000"/>
                  </a:solidFill>
                  <a:cs typeface="Arial" panose="020B0604020202020204" pitchFamily="34" charset="0"/>
                </a:rPr>
                <a:t>mẫu</a:t>
              </a:r>
              <a:r>
                <a:rPr lang="en-US" altLang="x-none" sz="2800" b="1" dirty="0">
                  <a:solidFill>
                    <a:srgbClr val="FF0000"/>
                  </a:solidFill>
                  <a:cs typeface="Arial" panose="020B0604020202020204" pitchFamily="34" charset="0"/>
                </a:rPr>
                <a:t> </a:t>
              </a:r>
              <a:r>
                <a:rPr lang="en-US" altLang="x-none" sz="2800" b="1" dirty="0" err="1">
                  <a:solidFill>
                    <a:srgbClr val="FF0000"/>
                  </a:solidFill>
                  <a:cs typeface="Arial" panose="020B0604020202020204" pitchFamily="34" charset="0"/>
                </a:rPr>
                <a:t>giáo</a:t>
              </a:r>
              <a:endParaRPr lang="en-US" sz="2800" dirty="0">
                <a:solidFill>
                  <a:srgbClr val="FF0000"/>
                </a:solidFill>
              </a:endParaRPr>
            </a:p>
          </p:txBody>
        </p:sp>
      </p:grpSp>
      <p:sp>
        <p:nvSpPr>
          <p:cNvPr id="7" name="TextBox 6">
            <a:extLst>
              <a:ext uri="{FF2B5EF4-FFF2-40B4-BE49-F238E27FC236}">
                <a16:creationId xmlns:a16="http://schemas.microsoft.com/office/drawing/2014/main" id="{228EF5CA-6161-1DD9-FFE0-B013F30F0700}"/>
              </a:ext>
            </a:extLst>
          </p:cNvPr>
          <p:cNvSpPr txBox="1"/>
          <p:nvPr/>
        </p:nvSpPr>
        <p:spPr>
          <a:xfrm>
            <a:off x="957254" y="1527568"/>
            <a:ext cx="10968792" cy="4924425"/>
          </a:xfrm>
          <a:prstGeom prst="rect">
            <a:avLst/>
          </a:prstGeom>
          <a:noFill/>
        </p:spPr>
        <p:txBody>
          <a:bodyPr wrap="square">
            <a:spAutoFit/>
          </a:bodyPr>
          <a:lstStyle/>
          <a:p>
            <a:pPr algn="just">
              <a:spcBef>
                <a:spcPts val="600"/>
              </a:spcBef>
              <a:spcAft>
                <a:spcPts val="600"/>
              </a:spcAft>
              <a:buNone/>
            </a:pPr>
            <a:r>
              <a:rPr lang="vi-VN" altLang="x-none" sz="2400" dirty="0"/>
              <a:t>1. Một số phương tiện giao thông</a:t>
            </a:r>
            <a:r>
              <a:rPr lang="en-US" altLang="x-none" sz="2400" dirty="0"/>
              <a:t>: </a:t>
            </a:r>
            <a:r>
              <a:rPr lang="vi-VN" altLang="x-none" sz="2400" dirty="0"/>
              <a:t>Các phương tiện giao thông đường bộ; Phương tiện giao thông đường sắt; Các phương tiện giao thông đường thuỷ; Các phương tiện giao thông đường hàng không</a:t>
            </a:r>
            <a:r>
              <a:rPr lang="en-US" altLang="x-none" sz="2400" dirty="0"/>
              <a:t>.</a:t>
            </a:r>
            <a:endParaRPr lang="vi-VN" altLang="x-none" sz="2400" dirty="0"/>
          </a:p>
          <a:p>
            <a:pPr marL="0" indent="0">
              <a:spcBef>
                <a:spcPts val="600"/>
              </a:spcBef>
              <a:spcAft>
                <a:spcPts val="600"/>
              </a:spcAft>
              <a:buNone/>
            </a:pPr>
            <a:r>
              <a:rPr lang="vi-VN" altLang="x-none" sz="2400" i="1" dirty="0"/>
              <a:t>Giới thiệu  về sự đa dạng của mỗi loại phương tiện GT, đặc điểm, tên gọi người điều khiển các PTGT, quy định an toàn  và văn hóa đi trên các PTGT,...</a:t>
            </a:r>
          </a:p>
          <a:p>
            <a:pPr>
              <a:spcBef>
                <a:spcPts val="600"/>
              </a:spcBef>
              <a:spcAft>
                <a:spcPts val="600"/>
              </a:spcAft>
              <a:buNone/>
            </a:pPr>
            <a:r>
              <a:rPr lang="vi-VN" altLang="x-none" sz="2400" dirty="0"/>
              <a:t>2. Hệ thống báo hiệu đường bộ</a:t>
            </a:r>
          </a:p>
          <a:p>
            <a:pPr marL="0" indent="0">
              <a:spcBef>
                <a:spcPts val="600"/>
              </a:spcBef>
              <a:spcAft>
                <a:spcPts val="600"/>
              </a:spcAft>
              <a:buNone/>
            </a:pPr>
            <a:r>
              <a:rPr lang="vi-VN" sz="2400" dirty="0"/>
              <a:t>(1) Đèn tín hiệu GT (2) Một số biển hiệu giao thông đường bộ: Biển báo cấm; Biển báo báo nguy hiểm; Biển hiệu lệnh; Biển chỉ dẫn. </a:t>
            </a:r>
            <a:endParaRPr lang="vi-VN" altLang="x-none" sz="2400" dirty="0"/>
          </a:p>
          <a:p>
            <a:pPr>
              <a:spcBef>
                <a:spcPts val="600"/>
              </a:spcBef>
              <a:spcAft>
                <a:spcPts val="600"/>
              </a:spcAft>
              <a:buNone/>
            </a:pPr>
            <a:r>
              <a:rPr lang="vi-VN" altLang="x-none" sz="2400" dirty="0"/>
              <a:t>3. An toàn khi tham gia giao thông: đi bộ, khi đi qua đường, khi ngồi trên các phương tiện giao thông, khi vui chơi.</a:t>
            </a:r>
          </a:p>
          <a:p>
            <a:pPr>
              <a:spcBef>
                <a:spcPts val="600"/>
              </a:spcBef>
              <a:spcAft>
                <a:spcPts val="600"/>
              </a:spcAft>
              <a:buNone/>
            </a:pPr>
            <a:r>
              <a:rPr lang="vi-VN" altLang="x-none" sz="2400" dirty="0"/>
              <a:t>4. Những hậu quả nguy hiểm khi không thực hiện quy định về ATGT</a:t>
            </a:r>
            <a:r>
              <a:rPr lang="en-US" altLang="x-none" sz="2400" dirty="0"/>
              <a:t>.</a:t>
            </a:r>
            <a:endParaRPr lang="vi-VN" altLang="x-none" sz="2400" dirty="0"/>
          </a:p>
        </p:txBody>
      </p:sp>
    </p:spTree>
    <p:extLst>
      <p:ext uri="{BB962C8B-B14F-4D97-AF65-F5344CB8AC3E}">
        <p14:creationId xmlns:p14="http://schemas.microsoft.com/office/powerpoint/2010/main" val="2338205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39783" y="1301473"/>
            <a:ext cx="11312434" cy="5024904"/>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endParaRPr lang="vi-VN" sz="2400" dirty="0">
              <a:solidFill>
                <a:prstClr val="black"/>
              </a:solidFill>
              <a:cs typeface="Arial" pitchFamily="34" charset="0"/>
            </a:endParaRPr>
          </a:p>
        </p:txBody>
      </p:sp>
      <p:grpSp>
        <p:nvGrpSpPr>
          <p:cNvPr id="3" name="Group 2">
            <a:extLst>
              <a:ext uri="{FF2B5EF4-FFF2-40B4-BE49-F238E27FC236}">
                <a16:creationId xmlns:a16="http://schemas.microsoft.com/office/drawing/2014/main" id="{84470C23-F088-42A7-2DA9-0816435FCAE9}"/>
              </a:ext>
            </a:extLst>
          </p:cNvPr>
          <p:cNvGrpSpPr/>
          <p:nvPr/>
        </p:nvGrpSpPr>
        <p:grpSpPr>
          <a:xfrm>
            <a:off x="439783" y="426916"/>
            <a:ext cx="11312434" cy="732635"/>
            <a:chOff x="439783" y="426916"/>
            <a:chExt cx="11312434" cy="732635"/>
          </a:xfrm>
        </p:grpSpPr>
        <p:sp>
          <p:nvSpPr>
            <p:cNvPr id="2" name="Rounded Rectangle 3">
              <a:extLst>
                <a:ext uri="{FF2B5EF4-FFF2-40B4-BE49-F238E27FC236}">
                  <a16:creationId xmlns:a16="http://schemas.microsoft.com/office/drawing/2014/main" id="{D1FA7D8E-BBE8-BB3A-E749-28D5B06E0703}"/>
                </a:ext>
              </a:extLst>
            </p:cNvPr>
            <p:cNvSpPr/>
            <p:nvPr/>
          </p:nvSpPr>
          <p:spPr>
            <a:xfrm>
              <a:off x="439783" y="426916"/>
              <a:ext cx="11312434"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B889E78-A06D-4576-CE9A-A99FCADC1BEC}"/>
                </a:ext>
              </a:extLst>
            </p:cNvPr>
            <p:cNvSpPr txBox="1"/>
            <p:nvPr/>
          </p:nvSpPr>
          <p:spPr>
            <a:xfrm>
              <a:off x="1840832" y="531623"/>
              <a:ext cx="9023684" cy="523220"/>
            </a:xfrm>
            <a:prstGeom prst="rect">
              <a:avLst/>
            </a:prstGeom>
            <a:noFill/>
          </p:spPr>
          <p:txBody>
            <a:bodyPr wrap="square">
              <a:spAutoFit/>
            </a:bodyPr>
            <a:lstStyle/>
            <a:p>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Nội dung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giáo dục </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ATGT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cho</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trẻ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MG 3- 4 tuổi</a:t>
              </a:r>
              <a:endParaRPr lang="en-US" dirty="0">
                <a:solidFill>
                  <a:srgbClr val="FF0000"/>
                </a:solidFill>
              </a:endParaRPr>
            </a:p>
          </p:txBody>
        </p:sp>
      </p:grpSp>
      <p:sp>
        <p:nvSpPr>
          <p:cNvPr id="7" name="TextBox 6">
            <a:extLst>
              <a:ext uri="{FF2B5EF4-FFF2-40B4-BE49-F238E27FC236}">
                <a16:creationId xmlns:a16="http://schemas.microsoft.com/office/drawing/2014/main" id="{07F6C516-41B8-1EA2-0C5A-403FE90C7169}"/>
              </a:ext>
            </a:extLst>
          </p:cNvPr>
          <p:cNvSpPr txBox="1"/>
          <p:nvPr/>
        </p:nvSpPr>
        <p:spPr>
          <a:xfrm>
            <a:off x="657726" y="1409724"/>
            <a:ext cx="10876547" cy="4598182"/>
          </a:xfrm>
          <a:prstGeom prst="rect">
            <a:avLst/>
          </a:prstGeom>
          <a:noFill/>
        </p:spPr>
        <p:txBody>
          <a:bodyPr wrap="square">
            <a:spAutoFit/>
          </a:bodyPr>
          <a:lstStyle/>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latin typeface="Times New Roman"/>
                <a:ea typeface="+mn-ea"/>
                <a:cs typeface="+mn-cs"/>
              </a:rPr>
              <a:t>1</a:t>
            </a:r>
            <a:r>
              <a:rPr kumimoji="0" lang="vi-VN" altLang="x-none" sz="2400" b="0" i="0" u="none" strike="noStrike" kern="0" cap="none" spc="0" normalizeH="0" baseline="0" noProof="0" dirty="0">
                <a:ln>
                  <a:noFill/>
                </a:ln>
                <a:solidFill>
                  <a:srgbClr val="000000"/>
                </a:solidFill>
                <a:effectLst/>
                <a:uLnTx/>
                <a:uFillTx/>
              </a:rPr>
              <a:t>.   Làm quen với một số phương tiện giao thông quen thuộc : Nhận biết tên gọi, đặc điểm, công dụng của một số phương tiện giao thông quen thuộc như ô tô, xe máy, xe đạp, tàu hoả, máy bay…</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2.   Nắm tay người lớn khi đi qua đường : Trẻ em dưới 7 tuổi không được qua đường một mình, muốn qua đường phải được người lớn nắm tay dẫn dắt.</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3.    Ngồi trên xe đạp, xe máy an toàn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 Ngồi cho hai chân về hai bên, hai tay ôm người lái xe và đội mũ bảo hiểm đúng quy cách khi ngồi trên xe đạp, điện hoặc xe máy.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 Không được ngồi trên đầu xe hoặc giỏ xe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 Không được đứng trên xe.  Không ngồi ngược chiều của xe,...</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4. Những hậu quả khi không tuân thủ các quy định khi tham gia giao thông</a:t>
            </a:r>
            <a:r>
              <a:rPr kumimoji="0" lang="en-US" altLang="x-none" sz="2400" b="0" i="0" u="none" strike="noStrike" kern="0" cap="none" spc="0" normalizeH="0" baseline="0" noProof="0" dirty="0">
                <a:ln>
                  <a:noFill/>
                </a:ln>
                <a:solidFill>
                  <a:srgbClr val="000000"/>
                </a:solidFill>
                <a:effectLst/>
                <a:uLnTx/>
                <a:uFillTx/>
              </a:rPr>
              <a:t>.</a:t>
            </a:r>
            <a:endParaRPr kumimoji="0" lang="vi-VN" altLang="x-none" sz="2400" b="0"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26081397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barn(inVertical)">
                                      <p:cBhvr>
                                        <p:cTn id="19" dur="500"/>
                                        <p:tgtEl>
                                          <p:spTgt spid="7">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7">
                                            <p:txEl>
                                              <p:pRg st="1" end="1"/>
                                            </p:txEl>
                                          </p:spTgt>
                                        </p:tgtEl>
                                        <p:attrNameLst>
                                          <p:attrName>style.visibility</p:attrName>
                                        </p:attrNameLst>
                                      </p:cBhvr>
                                      <p:to>
                                        <p:strVal val="visible"/>
                                      </p:to>
                                    </p:set>
                                    <p:animEffect transition="in" filter="barn(inVertical)">
                                      <p:cBhvr>
                                        <p:cTn id="24" dur="500"/>
                                        <p:tgtEl>
                                          <p:spTgt spid="7">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animEffect transition="in" filter="barn(inVertical)">
                                      <p:cBhvr>
                                        <p:cTn id="29" dur="500"/>
                                        <p:tgtEl>
                                          <p:spTgt spid="7">
                                            <p:txEl>
                                              <p:pRg st="2" end="2"/>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barn(inVertical)">
                                      <p:cBhvr>
                                        <p:cTn id="32" dur="500"/>
                                        <p:tgtEl>
                                          <p:spTgt spid="7">
                                            <p:txEl>
                                              <p:pRg st="3" end="3"/>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Effect transition="in" filter="barn(inVertical)">
                                      <p:cBhvr>
                                        <p:cTn id="35" dur="500"/>
                                        <p:tgtEl>
                                          <p:spTgt spid="7">
                                            <p:txEl>
                                              <p:pRg st="4" end="4"/>
                                            </p:txEl>
                                          </p:spTgt>
                                        </p:tgtEl>
                                      </p:cBhvr>
                                    </p:animEffect>
                                  </p:childTnLst>
                                </p:cTn>
                              </p:par>
                              <p:par>
                                <p:cTn id="36" presetID="16" presetClass="entr" presetSubtype="21" fill="hold" nodeType="with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barn(inVertical)">
                                      <p:cBhvr>
                                        <p:cTn id="38" dur="500"/>
                                        <p:tgtEl>
                                          <p:spTgt spid="7">
                                            <p:txEl>
                                              <p:pRg st="5" end="5"/>
                                            </p:txEl>
                                          </p:spTgt>
                                        </p:tgtEl>
                                      </p:cBhvr>
                                    </p:animEffect>
                                  </p:childTnLst>
                                </p:cTn>
                              </p:par>
                              <p:par>
                                <p:cTn id="39" presetID="16" presetClass="entr" presetSubtype="21" fill="hold" nodeType="withEffect">
                                  <p:stCondLst>
                                    <p:cond delay="0"/>
                                  </p:stCondLst>
                                  <p:childTnLst>
                                    <p:set>
                                      <p:cBhvr>
                                        <p:cTn id="40" dur="1" fill="hold">
                                          <p:stCondLst>
                                            <p:cond delay="0"/>
                                          </p:stCondLst>
                                        </p:cTn>
                                        <p:tgtEl>
                                          <p:spTgt spid="7">
                                            <p:txEl>
                                              <p:pRg st="6" end="6"/>
                                            </p:txEl>
                                          </p:spTgt>
                                        </p:tgtEl>
                                        <p:attrNameLst>
                                          <p:attrName>style.visibility</p:attrName>
                                        </p:attrNameLst>
                                      </p:cBhvr>
                                      <p:to>
                                        <p:strVal val="visible"/>
                                      </p:to>
                                    </p:set>
                                    <p:animEffect transition="in" filter="barn(inVertical)">
                                      <p:cBhvr>
                                        <p:cTn id="4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39783" y="1280160"/>
            <a:ext cx="11312434" cy="5150924"/>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endParaRPr lang="vi-VN" sz="2400" dirty="0">
              <a:solidFill>
                <a:prstClr val="black"/>
              </a:solidFill>
              <a:cs typeface="Arial" pitchFamily="34" charset="0"/>
            </a:endParaRPr>
          </a:p>
        </p:txBody>
      </p:sp>
      <p:grpSp>
        <p:nvGrpSpPr>
          <p:cNvPr id="5" name="Group 4">
            <a:extLst>
              <a:ext uri="{FF2B5EF4-FFF2-40B4-BE49-F238E27FC236}">
                <a16:creationId xmlns:a16="http://schemas.microsoft.com/office/drawing/2014/main" id="{8A11A77C-DA4D-22BE-88E8-D1D34CC63319}"/>
              </a:ext>
            </a:extLst>
          </p:cNvPr>
          <p:cNvGrpSpPr/>
          <p:nvPr/>
        </p:nvGrpSpPr>
        <p:grpSpPr>
          <a:xfrm>
            <a:off x="439783" y="426916"/>
            <a:ext cx="11312434" cy="732635"/>
            <a:chOff x="439783" y="426916"/>
            <a:chExt cx="11312434" cy="732635"/>
          </a:xfrm>
        </p:grpSpPr>
        <p:sp>
          <p:nvSpPr>
            <p:cNvPr id="2" name="Rounded Rectangle 3">
              <a:extLst>
                <a:ext uri="{FF2B5EF4-FFF2-40B4-BE49-F238E27FC236}">
                  <a16:creationId xmlns:a16="http://schemas.microsoft.com/office/drawing/2014/main" id="{94EB3581-7A00-F3D1-CE02-C224EEC5A121}"/>
                </a:ext>
              </a:extLst>
            </p:cNvPr>
            <p:cNvSpPr/>
            <p:nvPr/>
          </p:nvSpPr>
          <p:spPr>
            <a:xfrm>
              <a:off x="439783" y="426916"/>
              <a:ext cx="11312434"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335231C-79AE-FBEC-9185-A2FECB941F14}"/>
                </a:ext>
              </a:extLst>
            </p:cNvPr>
            <p:cNvSpPr txBox="1"/>
            <p:nvPr/>
          </p:nvSpPr>
          <p:spPr>
            <a:xfrm>
              <a:off x="1840832" y="531623"/>
              <a:ext cx="9023684" cy="523220"/>
            </a:xfrm>
            <a:prstGeom prst="rect">
              <a:avLst/>
            </a:prstGeom>
            <a:noFill/>
          </p:spPr>
          <p:txBody>
            <a:bodyPr wrap="square">
              <a:spAutoFit/>
            </a:bodyPr>
            <a:lstStyle/>
            <a:p>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Nội dung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giáo dục </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ATGT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cho</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trẻ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MG </a:t>
              </a:r>
              <a:r>
                <a:rPr kumimoji="0" lang="en-US"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4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a:t>
              </a:r>
              <a:r>
                <a:rPr kumimoji="0" lang="en-US"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5</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tuổi</a:t>
              </a:r>
              <a:endParaRPr lang="en-US" dirty="0">
                <a:solidFill>
                  <a:srgbClr val="FF0000"/>
                </a:solidFill>
              </a:endParaRPr>
            </a:p>
          </p:txBody>
        </p:sp>
      </p:grpSp>
      <p:sp>
        <p:nvSpPr>
          <p:cNvPr id="6" name="TextBox 5">
            <a:extLst>
              <a:ext uri="{FF2B5EF4-FFF2-40B4-BE49-F238E27FC236}">
                <a16:creationId xmlns:a16="http://schemas.microsoft.com/office/drawing/2014/main" id="{FC9A5B19-8535-2A24-4A13-04F3DF9CEF6A}"/>
              </a:ext>
            </a:extLst>
          </p:cNvPr>
          <p:cNvSpPr txBox="1"/>
          <p:nvPr/>
        </p:nvSpPr>
        <p:spPr>
          <a:xfrm>
            <a:off x="597568" y="1482664"/>
            <a:ext cx="10996863" cy="4745915"/>
          </a:xfrm>
          <a:prstGeom prst="rect">
            <a:avLst/>
          </a:prstGeom>
          <a:noFill/>
        </p:spPr>
        <p:txBody>
          <a:bodyPr wrap="square">
            <a:spAutoFit/>
          </a:bodyPr>
          <a:lstStyle/>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Ngoài việc củng cố các nội dung đã học ở lớp 3 − 4 tuổi, trẻ mẫu giáo 4 − 5 tuổi cần</a:t>
            </a:r>
            <a:r>
              <a:rPr kumimoji="0" lang="en-US" altLang="x-none" sz="2400" b="0" i="0" u="none" strike="noStrike" kern="0" cap="none" spc="0" normalizeH="0" baseline="0" noProof="0" dirty="0">
                <a:ln>
                  <a:noFill/>
                </a:ln>
                <a:solidFill>
                  <a:srgbClr val="000000"/>
                </a:solidFill>
                <a:effectLst/>
                <a:uLnTx/>
                <a:uFillTx/>
              </a:rPr>
              <a:t> </a:t>
            </a:r>
            <a:r>
              <a:rPr kumimoji="0" lang="vi-VN" altLang="x-none" sz="2400" b="0" i="0" u="none" strike="noStrike" kern="0" cap="none" spc="0" normalizeH="0" baseline="0" noProof="0" dirty="0">
                <a:ln>
                  <a:noFill/>
                </a:ln>
                <a:solidFill>
                  <a:srgbClr val="000000"/>
                </a:solidFill>
                <a:effectLst/>
                <a:uLnTx/>
                <a:uFillTx/>
              </a:rPr>
              <a:t>được hướng dẫn thêm:</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1. Các phương tiện giao thông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Kể tên, so sánh, phân loại một số phương tiện giao thông.</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Biết một số dịch vụ GT như: nơi bán vé, bến ô tô, ga tàu, sân bay,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2.  Chơi ở nơi an toàn: Tránh nơi có nhiều người và xe cộ đi lại, chợ, trạm điện, nơi độc hại, nơi có vật liệu nổ, nơi dễ cháy nổ;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3. Đi bộ an toàn</a:t>
            </a:r>
            <a:r>
              <a:rPr kumimoji="0" lang="en-US" altLang="x-none" sz="2400" b="0" i="0" u="none" strike="noStrike" kern="0" cap="none" spc="0" normalizeH="0" baseline="0" noProof="0" dirty="0">
                <a:ln>
                  <a:noFill/>
                </a:ln>
                <a:solidFill>
                  <a:srgbClr val="000000"/>
                </a:solidFill>
                <a:effectLst/>
                <a:uLnTx/>
                <a:uFillTx/>
              </a:rPr>
              <a:t>.</a:t>
            </a:r>
            <a:r>
              <a:rPr kumimoji="0" lang="vi-VN" altLang="x-none" sz="2400" b="0" i="0" u="none" strike="noStrike" kern="0" cap="none" spc="0" normalizeH="0" baseline="0" noProof="0" dirty="0">
                <a:ln>
                  <a:noFill/>
                </a:ln>
                <a:solidFill>
                  <a:srgbClr val="000000"/>
                </a:solidFill>
                <a:effectLst/>
                <a:uLnTx/>
                <a:uFillTx/>
              </a:rPr>
              <a:t> </a:t>
            </a:r>
            <a:endParaRPr kumimoji="0" lang="en-US" altLang="x-none" sz="2400" b="0" i="0" u="none" strike="noStrike" kern="0" cap="none" spc="0" normalizeH="0" baseline="0" noProof="0" dirty="0">
              <a:ln>
                <a:noFill/>
              </a:ln>
              <a:solidFill>
                <a:srgbClr val="000000"/>
              </a:solidFill>
              <a:effectLst/>
              <a:uLnTx/>
              <a:uFillTx/>
            </a:endParaRP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4. An toàn khi đi trên các phương tiện giao thông</a:t>
            </a:r>
            <a:r>
              <a:rPr kumimoji="0" lang="en-US" altLang="x-none" sz="2400" b="0" i="0" u="none" strike="noStrike" kern="0" cap="none" spc="0" normalizeH="0" baseline="0" noProof="0" dirty="0">
                <a:ln>
                  <a:noFill/>
                </a:ln>
                <a:solidFill>
                  <a:srgbClr val="000000"/>
                </a:solidFill>
                <a:effectLst/>
                <a:uLnTx/>
                <a:uFillTx/>
              </a:rPr>
              <a:t>.</a:t>
            </a:r>
            <a:r>
              <a:rPr kumimoji="0" lang="vi-VN" altLang="x-none" sz="2400" b="0" i="0" u="none" strike="noStrike" kern="0" cap="none" spc="0" normalizeH="0" baseline="0" noProof="0" dirty="0">
                <a:ln>
                  <a:noFill/>
                </a:ln>
                <a:solidFill>
                  <a:srgbClr val="000000"/>
                </a:solidFill>
                <a:effectLst/>
                <a:uLnTx/>
                <a:uFillTx/>
              </a:rPr>
              <a:t> </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5. Làm quen với tín hiệu đèn giao thông (các tín hiệu và ý nghĩa)</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6. Những hậu quả khi không tuân thủ các quy định khi tham gia giao thông</a:t>
            </a:r>
            <a:r>
              <a:rPr kumimoji="0" lang="en-US" altLang="x-none" sz="2400" b="0" i="0" u="none" strike="noStrike" kern="0" cap="none" spc="0" normalizeH="0" baseline="0" noProof="0" dirty="0">
                <a:ln>
                  <a:noFill/>
                </a:ln>
                <a:solidFill>
                  <a:srgbClr val="000000"/>
                </a:solidFill>
                <a:effectLst/>
                <a:uLnTx/>
                <a:uFillTx/>
              </a:rPr>
              <a:t>.</a:t>
            </a:r>
            <a:endParaRPr kumimoji="0" lang="vi-VN" altLang="x-none" sz="2400" b="0"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7170662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D044AC8-1C9C-44B7-FD3C-10CEE4733489}"/>
              </a:ext>
            </a:extLst>
          </p:cNvPr>
          <p:cNvGrpSpPr/>
          <p:nvPr/>
        </p:nvGrpSpPr>
        <p:grpSpPr>
          <a:xfrm>
            <a:off x="439783" y="426916"/>
            <a:ext cx="11312434" cy="732635"/>
            <a:chOff x="439783" y="426916"/>
            <a:chExt cx="11312434" cy="732635"/>
          </a:xfrm>
        </p:grpSpPr>
        <p:sp>
          <p:nvSpPr>
            <p:cNvPr id="2" name="Rounded Rectangle 3">
              <a:extLst>
                <a:ext uri="{FF2B5EF4-FFF2-40B4-BE49-F238E27FC236}">
                  <a16:creationId xmlns:a16="http://schemas.microsoft.com/office/drawing/2014/main" id="{4E362C60-6EFB-6491-F139-3B7D7909D218}"/>
                </a:ext>
              </a:extLst>
            </p:cNvPr>
            <p:cNvSpPr/>
            <p:nvPr/>
          </p:nvSpPr>
          <p:spPr>
            <a:xfrm>
              <a:off x="439783" y="426916"/>
              <a:ext cx="11312434"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0816BC6-D14D-BCB9-8375-8265F5340D11}"/>
                </a:ext>
              </a:extLst>
            </p:cNvPr>
            <p:cNvSpPr txBox="1"/>
            <p:nvPr/>
          </p:nvSpPr>
          <p:spPr>
            <a:xfrm>
              <a:off x="1840832" y="531623"/>
              <a:ext cx="9023684" cy="523220"/>
            </a:xfrm>
            <a:prstGeom prst="rect">
              <a:avLst/>
            </a:prstGeom>
            <a:noFill/>
          </p:spPr>
          <p:txBody>
            <a:bodyPr wrap="square">
              <a:spAutoFit/>
            </a:bodyPr>
            <a:lstStyle/>
            <a:p>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Nội dung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giáo dục </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ATGT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cho</a:t>
              </a:r>
              <a:r>
                <a:rPr kumimoji="0" lang=""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trẻ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MG </a:t>
              </a:r>
              <a:r>
                <a:rPr kumimoji="0" lang="en-US"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5 </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a:t>
              </a:r>
              <a:r>
                <a:rPr kumimoji="0" lang="en-US"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6</a:t>
              </a:r>
              <a:r>
                <a:rPr kumimoji="0" lang="vi-VN" altLang="x-none" sz="2800" b="1" i="0" u="none" strike="noStrike" kern="0" cap="none" spc="0" normalizeH="0" baseline="0" noProof="0" dirty="0">
                  <a:ln>
                    <a:noFill/>
                  </a:ln>
                  <a:solidFill>
                    <a:srgbClr val="FF0000"/>
                  </a:solidFill>
                  <a:effectLst/>
                  <a:uLnTx/>
                  <a:uFillTx/>
                  <a:latin typeface="Times New Roman"/>
                  <a:ea typeface="+mj-ea"/>
                  <a:cs typeface="Arial" panose="020B0604020202020204" pitchFamily="34" charset="0"/>
                </a:rPr>
                <a:t> tuổi</a:t>
              </a:r>
              <a:endParaRPr lang="en-US" dirty="0">
                <a:solidFill>
                  <a:srgbClr val="FF0000"/>
                </a:solidFill>
              </a:endParaRPr>
            </a:p>
          </p:txBody>
        </p:sp>
      </p:grpSp>
      <p:grpSp>
        <p:nvGrpSpPr>
          <p:cNvPr id="6" name="Group 5">
            <a:extLst>
              <a:ext uri="{FF2B5EF4-FFF2-40B4-BE49-F238E27FC236}">
                <a16:creationId xmlns:a16="http://schemas.microsoft.com/office/drawing/2014/main" id="{4C48A2D1-0D51-E98E-2422-57DDFD563FB2}"/>
              </a:ext>
            </a:extLst>
          </p:cNvPr>
          <p:cNvGrpSpPr/>
          <p:nvPr/>
        </p:nvGrpSpPr>
        <p:grpSpPr>
          <a:xfrm>
            <a:off x="457200" y="1280160"/>
            <a:ext cx="11312434" cy="5457524"/>
            <a:chOff x="457200" y="1280160"/>
            <a:chExt cx="11312434" cy="5457524"/>
          </a:xfrm>
        </p:grpSpPr>
        <p:sp>
          <p:nvSpPr>
            <p:cNvPr id="5" name="Rounded Rectangle 3">
              <a:extLst>
                <a:ext uri="{FF2B5EF4-FFF2-40B4-BE49-F238E27FC236}">
                  <a16:creationId xmlns:a16="http://schemas.microsoft.com/office/drawing/2014/main" id="{CE40E51D-6BFB-A115-C097-A8B393218B8F}"/>
                </a:ext>
              </a:extLst>
            </p:cNvPr>
            <p:cNvSpPr/>
            <p:nvPr/>
          </p:nvSpPr>
          <p:spPr>
            <a:xfrm>
              <a:off x="457200" y="1280160"/>
              <a:ext cx="11312434" cy="5457524"/>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endParaRPr lang="vi-VN" sz="2400" dirty="0">
                <a:solidFill>
                  <a:prstClr val="black"/>
                </a:solidFill>
                <a:cs typeface="Arial" pitchFamily="34" charset="0"/>
              </a:endParaRPr>
            </a:p>
          </p:txBody>
        </p:sp>
        <p:sp>
          <p:nvSpPr>
            <p:cNvPr id="7" name="TextBox 6">
              <a:extLst>
                <a:ext uri="{FF2B5EF4-FFF2-40B4-BE49-F238E27FC236}">
                  <a16:creationId xmlns:a16="http://schemas.microsoft.com/office/drawing/2014/main" id="{503CA7FD-DEA9-90A4-519E-A46E9A57DC97}"/>
                </a:ext>
              </a:extLst>
            </p:cNvPr>
            <p:cNvSpPr txBox="1"/>
            <p:nvPr/>
          </p:nvSpPr>
          <p:spPr>
            <a:xfrm>
              <a:off x="689811" y="1362580"/>
              <a:ext cx="11044989" cy="5189113"/>
            </a:xfrm>
            <a:prstGeom prst="rect">
              <a:avLst/>
            </a:prstGeom>
            <a:noFill/>
          </p:spPr>
          <p:txBody>
            <a:bodyPr wrap="square">
              <a:spAutoFit/>
            </a:bodyPr>
            <a:lstStyle/>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Ngoài việc củng cố các nội dung đã học ở lớp 3 – 4 tuổi và 4 − 5 tuổi, lớp 5 − 6 tuổi cần được hướng dẫn thêm :</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1.</a:t>
              </a:r>
              <a:r>
                <a:rPr kumimoji="0" lang="en-US" altLang="x-none" sz="2400" b="0" i="0" u="none" strike="noStrike" kern="0" cap="none" spc="0" normalizeH="0" baseline="0" noProof="0" dirty="0">
                  <a:ln>
                    <a:noFill/>
                  </a:ln>
                  <a:solidFill>
                    <a:srgbClr val="000000"/>
                  </a:solidFill>
                  <a:effectLst/>
                  <a:uLnTx/>
                  <a:uFillTx/>
                </a:rPr>
                <a:t> </a:t>
              </a:r>
              <a:r>
                <a:rPr kumimoji="0" lang="vi-VN" altLang="x-none" sz="2400" b="0" i="0" u="none" strike="noStrike" kern="0" cap="none" spc="0" normalizeH="0" baseline="0" noProof="0" dirty="0">
                  <a:ln>
                    <a:noFill/>
                  </a:ln>
                  <a:solidFill>
                    <a:srgbClr val="000000"/>
                  </a:solidFill>
                  <a:effectLst/>
                  <a:uLnTx/>
                  <a:uFillTx/>
                </a:rPr>
                <a:t>Làm quen với một số biển báo hiệu giao thông đường bộ (về màu sắc, hình dạng và quy định) :</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a:t>
              </a:r>
              <a:r>
                <a:rPr kumimoji="0" lang="en-US" altLang="x-none" sz="2400" b="0" i="0" u="none" strike="noStrike" kern="0" cap="none" spc="0" normalizeH="0" baseline="0" noProof="0" dirty="0">
                  <a:ln>
                    <a:noFill/>
                  </a:ln>
                  <a:solidFill>
                    <a:srgbClr val="000000"/>
                  </a:solidFill>
                  <a:effectLst/>
                  <a:uLnTx/>
                  <a:uFillTx/>
                </a:rPr>
                <a:t> </a:t>
              </a:r>
              <a:r>
                <a:rPr kumimoji="0" lang="vi-VN" altLang="x-none" sz="2400" b="0" i="0" u="none" strike="noStrike" kern="0" cap="none" spc="0" normalizeH="0" baseline="0" noProof="0" dirty="0">
                  <a:ln>
                    <a:noFill/>
                  </a:ln>
                  <a:solidFill>
                    <a:srgbClr val="000000"/>
                  </a:solidFill>
                  <a:effectLst/>
                  <a:uLnTx/>
                  <a:uFillTx/>
                </a:rPr>
                <a:t>Biển báo cấm </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Biển báo nguy hiểm </a:t>
              </a:r>
              <a:endParaRPr kumimoji="0" lang="en-US" altLang="x-none" sz="2400" b="0" i="0" u="none" strike="noStrike" kern="0" cap="none" spc="0" normalizeH="0" baseline="0" noProof="0" dirty="0">
                <a:ln>
                  <a:noFill/>
                </a:ln>
                <a:solidFill>
                  <a:srgbClr val="000000"/>
                </a:solidFill>
                <a:effectLst/>
                <a:uLnTx/>
                <a:uFillTx/>
              </a:endParaRP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Biển hiệu lệnh </a:t>
              </a:r>
              <a:endParaRPr kumimoji="0" lang="en-US" altLang="x-none" sz="2400" b="0" i="0" u="none" strike="noStrike" kern="0" cap="none" spc="0" normalizeH="0" baseline="0" noProof="0" dirty="0">
                <a:ln>
                  <a:noFill/>
                </a:ln>
                <a:solidFill>
                  <a:srgbClr val="000000"/>
                </a:solidFill>
                <a:effectLst/>
                <a:uLnTx/>
                <a:uFillTx/>
              </a:endParaRP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 Biển chỉ dẫn </a:t>
              </a:r>
              <a:endParaRPr kumimoji="0" lang="en-US" altLang="x-none" sz="2400" b="0" i="0" u="none" strike="noStrike" kern="0" cap="none" spc="0" normalizeH="0" baseline="0" noProof="0" dirty="0">
                <a:ln>
                  <a:noFill/>
                </a:ln>
                <a:solidFill>
                  <a:srgbClr val="000000"/>
                </a:solidFill>
                <a:effectLst/>
                <a:uLnTx/>
                <a:uFillTx/>
              </a:endParaRP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2. Nơi qua đường an toàn : Nhận biết những nơi qua đường an toàn : nơi có</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vạch kẻ đường ; cầu vượt hoặc hầm qua đường dành cho người đi bộ</a:t>
              </a:r>
              <a:r>
                <a:rPr kumimoji="0" lang="en-US" altLang="x-none" sz="2400" b="0" i="0" u="none" strike="noStrike" kern="0" cap="none" spc="0" normalizeH="0" baseline="0" noProof="0" dirty="0">
                  <a:ln>
                    <a:noFill/>
                  </a:ln>
                  <a:solidFill>
                    <a:srgbClr val="000000"/>
                  </a:solidFill>
                  <a:effectLst/>
                  <a:uLnTx/>
                  <a:uFillTx/>
                </a:rPr>
                <a:t>.</a:t>
              </a:r>
              <a:endParaRPr kumimoji="0" lang="vi-VN" altLang="x-none" sz="2400" b="0" i="0" u="none" strike="noStrike" kern="0" cap="none" spc="0" normalizeH="0" baseline="0" noProof="0" dirty="0">
                <a:ln>
                  <a:noFill/>
                </a:ln>
                <a:solidFill>
                  <a:srgbClr val="000000"/>
                </a:solidFill>
                <a:effectLst/>
                <a:uLnTx/>
                <a:uFillTx/>
              </a:endParaRP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25000" noProof="0" dirty="0">
                  <a:ln>
                    <a:noFill/>
                  </a:ln>
                  <a:solidFill>
                    <a:srgbClr val="000000"/>
                  </a:solidFill>
                  <a:effectLst/>
                  <a:uLnTx/>
                  <a:uFillTx/>
                </a:rPr>
                <a:t> </a:t>
              </a:r>
              <a:r>
                <a:rPr kumimoji="0" lang="vi-VN" altLang="x-none" sz="2400" b="0" i="0" u="none" strike="noStrike" kern="0" cap="none" spc="0" normalizeH="0" baseline="0" noProof="0" dirty="0">
                  <a:ln>
                    <a:noFill/>
                  </a:ln>
                  <a:solidFill>
                    <a:srgbClr val="000000"/>
                  </a:solidFill>
                  <a:effectLst/>
                  <a:uLnTx/>
                  <a:uFillTx/>
                </a:rPr>
                <a:t>3. Cách đội mũ bảo hiểm đúng</a:t>
              </a:r>
              <a:r>
                <a:rPr kumimoji="0" lang="en-US" altLang="x-none" sz="2400" b="0" i="0" u="none" strike="noStrike" kern="0" cap="none" spc="0" normalizeH="0" baseline="0" noProof="0" dirty="0">
                  <a:ln>
                    <a:noFill/>
                  </a:ln>
                  <a:solidFill>
                    <a:srgbClr val="000000"/>
                  </a:solidFill>
                  <a:effectLst/>
                  <a:uLnTx/>
                  <a:uFillTx/>
                </a:rPr>
                <a:t>.</a:t>
              </a:r>
              <a:r>
                <a:rPr kumimoji="0" lang="vi-VN" altLang="x-none" sz="2400" b="0" i="0" u="none" strike="noStrike" kern="0" cap="none" spc="0" normalizeH="0" baseline="0" noProof="0" dirty="0">
                  <a:ln>
                    <a:noFill/>
                  </a:ln>
                  <a:solidFill>
                    <a:srgbClr val="000000"/>
                  </a:solidFill>
                  <a:effectLst/>
                  <a:uLnTx/>
                  <a:uFillTx/>
                </a:rPr>
                <a:t> </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400" b="0" i="0" u="none" strike="noStrike" kern="0" cap="none" spc="0" normalizeH="0" baseline="0" noProof="0" dirty="0">
                  <a:ln>
                    <a:noFill/>
                  </a:ln>
                  <a:solidFill>
                    <a:srgbClr val="000000"/>
                  </a:solidFill>
                  <a:effectLst/>
                  <a:uLnTx/>
                  <a:uFillTx/>
                </a:rPr>
                <a:t>4. Hậu quả của việc không tuân thủ các quy định khi tham gia giao thông</a:t>
              </a:r>
              <a:r>
                <a:rPr kumimoji="0" lang="en-US" altLang="x-none" sz="2400" b="0" i="0" u="none" strike="noStrike" kern="0" cap="none" spc="0" normalizeH="0" baseline="0" noProof="0" dirty="0">
                  <a:ln>
                    <a:noFill/>
                  </a:ln>
                  <a:solidFill>
                    <a:srgbClr val="000000"/>
                  </a:solidFill>
                  <a:effectLst/>
                  <a:uLnTx/>
                  <a:uFillTx/>
                </a:rPr>
                <a:t>.</a:t>
              </a:r>
              <a:endParaRPr kumimoji="0" lang="vi-VN" altLang="x-none" sz="2400" b="0" i="0" u="none" strike="noStrike" kern="0" cap="none" spc="0" normalizeH="0" baseline="0" noProof="0" dirty="0">
                <a:ln>
                  <a:noFill/>
                </a:ln>
                <a:solidFill>
                  <a:srgbClr val="000000"/>
                </a:solidFill>
                <a:effectLst/>
                <a:uLnTx/>
                <a:uFillTx/>
              </a:endParaRPr>
            </a:p>
          </p:txBody>
        </p:sp>
      </p:grpSp>
    </p:spTree>
    <p:extLst>
      <p:ext uri="{BB962C8B-B14F-4D97-AF65-F5344CB8AC3E}">
        <p14:creationId xmlns:p14="http://schemas.microsoft.com/office/powerpoint/2010/main" val="4147779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9693" y="1676702"/>
            <a:ext cx="8389228" cy="3504596"/>
          </a:xfrm>
          <a:noFill/>
          <a:ln>
            <a:noFill/>
          </a:ln>
        </p:spPr>
        <p:style>
          <a:lnRef idx="1">
            <a:schemeClr val="accent4"/>
          </a:lnRef>
          <a:fillRef idx="2">
            <a:schemeClr val="accent4"/>
          </a:fillRef>
          <a:effectRef idx="1">
            <a:schemeClr val="accent4"/>
          </a:effectRef>
          <a:fontRef idx="minor">
            <a:schemeClr val="dk1"/>
          </a:fontRef>
        </p:style>
        <p:txBody>
          <a:bodyPr/>
          <a:lstStyle/>
          <a:p>
            <a:pPr marL="0" indent="0" algn="ctr">
              <a:buNone/>
            </a:pPr>
            <a:br>
              <a:rPr lang="en-US" sz="3600" b="1" dirty="0">
                <a:solidFill>
                  <a:srgbClr val="FF0000"/>
                </a:solidFill>
                <a:latin typeface="Arial" pitchFamily="34" charset="0"/>
                <a:cs typeface="Arial" pitchFamily="34" charset="0"/>
              </a:rPr>
            </a:br>
            <a:r>
              <a:rPr lang="en-US" b="1" dirty="0">
                <a:solidFill>
                  <a:srgbClr val="FF0000"/>
                </a:solidFill>
                <a:latin typeface="Arial" pitchFamily="34" charset="0"/>
                <a:cs typeface="Arial" pitchFamily="34" charset="0"/>
              </a:rPr>
              <a:t>II. PHẦN 2</a:t>
            </a:r>
          </a:p>
          <a:p>
            <a:pPr marL="0" indent="0" algn="ctr">
              <a:buNone/>
            </a:pPr>
            <a:r>
              <a:rPr lang="vi-VN" b="1" dirty="0">
                <a:solidFill>
                  <a:srgbClr val="0000FF"/>
                </a:solidFill>
                <a:latin typeface="Arial" panose="020B0604020202020204" pitchFamily="34" charset="0"/>
                <a:cs typeface="Arial" panose="020B0604020202020204" pitchFamily="34" charset="0"/>
              </a:rPr>
              <a:t>PHƯƠNG PHÁP, HÌNH THỨC </a:t>
            </a:r>
            <a:endParaRPr lang="en-US" b="1" dirty="0">
              <a:solidFill>
                <a:srgbClr val="0000FF"/>
              </a:solidFill>
              <a:latin typeface="Arial" panose="020B0604020202020204" pitchFamily="34" charset="0"/>
              <a:cs typeface="Arial" panose="020B0604020202020204" pitchFamily="34" charset="0"/>
            </a:endParaRPr>
          </a:p>
          <a:p>
            <a:pPr marL="0" indent="0" algn="ctr">
              <a:buNone/>
            </a:pPr>
            <a:r>
              <a:rPr lang="vi-VN" b="1" dirty="0">
                <a:solidFill>
                  <a:srgbClr val="0000FF"/>
                </a:solidFill>
                <a:latin typeface="Arial" panose="020B0604020202020204" pitchFamily="34" charset="0"/>
                <a:cs typeface="Arial" panose="020B0604020202020204" pitchFamily="34" charset="0"/>
              </a:rPr>
              <a:t>G</a:t>
            </a:r>
            <a:r>
              <a:rPr lang="en-US" b="1" dirty="0">
                <a:solidFill>
                  <a:srgbClr val="0000FF"/>
                </a:solidFill>
                <a:latin typeface="Arial" panose="020B0604020202020204" pitchFamily="34" charset="0"/>
                <a:cs typeface="Arial" panose="020B0604020202020204" pitchFamily="34" charset="0"/>
              </a:rPr>
              <a:t>IÁO DỤC</a:t>
            </a:r>
            <a:r>
              <a:rPr lang="vi-VN" b="1" dirty="0">
                <a:solidFill>
                  <a:srgbClr val="0000FF"/>
                </a:solidFill>
                <a:latin typeface="Arial" panose="020B0604020202020204" pitchFamily="34" charset="0"/>
                <a:cs typeface="Arial" panose="020B0604020202020204" pitchFamily="34" charset="0"/>
              </a:rPr>
              <a:t> </a:t>
            </a:r>
            <a:r>
              <a:rPr lang="en-US" b="1" dirty="0">
                <a:solidFill>
                  <a:srgbClr val="0000FF"/>
                </a:solidFill>
                <a:latin typeface="Arial" panose="020B0604020202020204" pitchFamily="34" charset="0"/>
                <a:cs typeface="Arial" panose="020B0604020202020204" pitchFamily="34" charset="0"/>
              </a:rPr>
              <a:t>AN TOÀN GIAO THÔNG </a:t>
            </a:r>
          </a:p>
          <a:p>
            <a:pPr marL="0" indent="0" algn="ctr">
              <a:buNone/>
            </a:pPr>
            <a:r>
              <a:rPr lang="vi-VN" b="1" dirty="0">
                <a:solidFill>
                  <a:srgbClr val="0000FF"/>
                </a:solidFill>
                <a:latin typeface="Arial" panose="020B0604020202020204" pitchFamily="34" charset="0"/>
                <a:cs typeface="Arial" panose="020B0604020202020204" pitchFamily="34" charset="0"/>
              </a:rPr>
              <a:t>CHO TRẺ M</a:t>
            </a:r>
            <a:r>
              <a:rPr lang="en-US" b="1" dirty="0">
                <a:solidFill>
                  <a:srgbClr val="0000FF"/>
                </a:solidFill>
                <a:latin typeface="Arial" pitchFamily="34" charset="0"/>
                <a:cs typeface="Arial" pitchFamily="34" charset="0"/>
              </a:rPr>
              <a:t>ẦM NON</a:t>
            </a:r>
          </a:p>
        </p:txBody>
      </p:sp>
    </p:spTree>
    <p:extLst>
      <p:ext uri="{BB962C8B-B14F-4D97-AF65-F5344CB8AC3E}">
        <p14:creationId xmlns:p14="http://schemas.microsoft.com/office/powerpoint/2010/main" val="316976149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514" y="257022"/>
            <a:ext cx="9225623" cy="706517"/>
          </a:xfrm>
        </p:spPr>
        <p:style>
          <a:lnRef idx="1">
            <a:schemeClr val="accent6"/>
          </a:lnRef>
          <a:fillRef idx="2">
            <a:schemeClr val="accent6"/>
          </a:fillRef>
          <a:effectRef idx="1">
            <a:schemeClr val="accent6"/>
          </a:effectRef>
          <a:fontRef idx="minor">
            <a:schemeClr val="dk1"/>
          </a:fontRef>
        </p:style>
        <p:txBody>
          <a:bodyPr/>
          <a:lstStyle/>
          <a:p>
            <a:pPr marL="0" lvl="0" indent="0" algn="ctr" defTabSz="457200" eaLnBrk="1" fontAlgn="auto" hangingPunct="1">
              <a:lnSpc>
                <a:spcPct val="130000"/>
              </a:lnSpc>
              <a:spcBef>
                <a:spcPts val="0"/>
              </a:spcBef>
              <a:spcAft>
                <a:spcPts val="0"/>
              </a:spcAft>
              <a:buNone/>
              <a:defRPr/>
            </a:pP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Phương</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pháp</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giáo</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dục</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ATGT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cho</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trẻ</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a:t>
            </a:r>
            <a:r>
              <a:rPr lang="en-US" sz="2800" b="1" dirty="0" err="1">
                <a:solidFill>
                  <a:srgbClr val="0000FF"/>
                </a:solidFill>
                <a:latin typeface="Arial" panose="020B0604020202020204" pitchFamily="34" charset="0"/>
                <a:ea typeface="Tahoma" panose="020B0604030504040204" pitchFamily="34" charset="0"/>
                <a:cs typeface="Arial" panose="020B0604020202020204" pitchFamily="34" charset="0"/>
              </a:rPr>
              <a:t>mầm</a:t>
            </a:r>
            <a:r>
              <a:rPr lang="en-US" sz="2800" b="1" dirty="0">
                <a:solidFill>
                  <a:srgbClr val="0000FF"/>
                </a:solidFill>
                <a:latin typeface="Arial" panose="020B0604020202020204" pitchFamily="34" charset="0"/>
                <a:ea typeface="Tahoma" panose="020B0604030504040204" pitchFamily="34" charset="0"/>
                <a:cs typeface="Arial" panose="020B0604020202020204" pitchFamily="34" charset="0"/>
              </a:rPr>
              <a:t> non </a:t>
            </a: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
        <p:nvSpPr>
          <p:cNvPr id="6" name="TextBox 5"/>
          <p:cNvSpPr txBox="1"/>
          <p:nvPr/>
        </p:nvSpPr>
        <p:spPr>
          <a:xfrm>
            <a:off x="351514" y="1187707"/>
            <a:ext cx="9225623" cy="5194499"/>
          </a:xfrm>
          <a:prstGeom prst="rect">
            <a:avLst/>
          </a:prstGeom>
          <a:noFill/>
          <a:ln>
            <a:solidFill>
              <a:srgbClr val="0000FF"/>
            </a:solidFill>
          </a:ln>
        </p:spPr>
        <p:txBody>
          <a:bodyPr wrap="square" rtlCol="0">
            <a:spAutoFit/>
          </a:bodyPr>
          <a:lstStyle/>
          <a:p>
            <a:pPr lvl="0" algn="just" defTabSz="457200" fontAlgn="auto">
              <a:lnSpc>
                <a:spcPct val="150000"/>
              </a:lnSpc>
              <a:spcBef>
                <a:spcPts val="0"/>
              </a:spcBef>
              <a:spcAft>
                <a:spcPts val="0"/>
              </a:spcAft>
            </a:pPr>
            <a:r>
              <a:rPr lang="vi-VN" altLang="x-none" sz="2400" dirty="0">
                <a:solidFill>
                  <a:prstClr val="black"/>
                </a:solidFill>
              </a:rPr>
              <a:t>1. Sử dụng các trò chơi</a:t>
            </a:r>
            <a:r>
              <a:rPr lang="en-US" altLang="x-none" sz="2400" dirty="0">
                <a:solidFill>
                  <a:prstClr val="black"/>
                </a:solidFill>
              </a:rPr>
              <a:t>.</a:t>
            </a:r>
          </a:p>
          <a:p>
            <a:pPr algn="just" defTabSz="457200" fontAlgn="auto">
              <a:lnSpc>
                <a:spcPct val="150000"/>
              </a:lnSpc>
              <a:spcBef>
                <a:spcPts val="0"/>
              </a:spcBef>
              <a:spcAft>
                <a:spcPts val="0"/>
              </a:spcAft>
            </a:pPr>
            <a:r>
              <a:rPr lang="vi-VN" altLang="x-none" sz="2400" dirty="0">
                <a:solidFill>
                  <a:prstClr val="black"/>
                </a:solidFill>
              </a:rPr>
              <a:t>2.</a:t>
            </a:r>
            <a:r>
              <a:rPr lang="en-US" altLang="x-none" sz="2400" dirty="0">
                <a:solidFill>
                  <a:prstClr val="black"/>
                </a:solidFill>
              </a:rPr>
              <a:t> </a:t>
            </a:r>
            <a:r>
              <a:rPr lang="en-US" altLang="x-none" sz="2400" dirty="0" err="1">
                <a:solidFill>
                  <a:prstClr val="black"/>
                </a:solidFill>
              </a:rPr>
              <a:t>Lồng</a:t>
            </a:r>
            <a:r>
              <a:rPr lang="en-US" altLang="x-none" sz="2400" dirty="0">
                <a:solidFill>
                  <a:prstClr val="black"/>
                </a:solidFill>
              </a:rPr>
              <a:t> </a:t>
            </a:r>
            <a:r>
              <a:rPr lang="en-US" altLang="x-none" sz="2400" dirty="0" err="1">
                <a:solidFill>
                  <a:prstClr val="black"/>
                </a:solidFill>
              </a:rPr>
              <a:t>ghép</a:t>
            </a:r>
            <a:r>
              <a:rPr lang="en-US" altLang="x-none" sz="2400" dirty="0">
                <a:solidFill>
                  <a:prstClr val="black"/>
                </a:solidFill>
              </a:rPr>
              <a:t> </a:t>
            </a:r>
            <a:r>
              <a:rPr lang="en-US" altLang="x-none" sz="2400" dirty="0" err="1">
                <a:solidFill>
                  <a:prstClr val="black"/>
                </a:solidFill>
              </a:rPr>
              <a:t>vào</a:t>
            </a:r>
            <a:r>
              <a:rPr lang="en-US" altLang="x-none" sz="2400" dirty="0">
                <a:solidFill>
                  <a:prstClr val="black"/>
                </a:solidFill>
              </a:rPr>
              <a:t> </a:t>
            </a:r>
            <a:r>
              <a:rPr lang="en-US" altLang="x-none" sz="2400" dirty="0" err="1">
                <a:solidFill>
                  <a:prstClr val="black"/>
                </a:solidFill>
              </a:rPr>
              <a:t>các</a:t>
            </a:r>
            <a:r>
              <a:rPr lang="en-US" altLang="x-none" sz="2400" dirty="0">
                <a:solidFill>
                  <a:prstClr val="black"/>
                </a:solidFill>
              </a:rPr>
              <a:t> </a:t>
            </a:r>
            <a:r>
              <a:rPr lang="en-US" altLang="x-none" sz="2400" dirty="0" err="1">
                <a:solidFill>
                  <a:prstClr val="black"/>
                </a:solidFill>
              </a:rPr>
              <a:t>hoạt</a:t>
            </a:r>
            <a:r>
              <a:rPr lang="en-US" altLang="x-none" sz="2400" dirty="0">
                <a:solidFill>
                  <a:prstClr val="black"/>
                </a:solidFill>
              </a:rPr>
              <a:t> </a:t>
            </a:r>
            <a:r>
              <a:rPr lang="en-US" altLang="x-none" sz="2400" dirty="0" err="1">
                <a:solidFill>
                  <a:prstClr val="black"/>
                </a:solidFill>
              </a:rPr>
              <a:t>động</a:t>
            </a:r>
            <a:r>
              <a:rPr lang="en-US" altLang="x-none" sz="2400" dirty="0">
                <a:solidFill>
                  <a:prstClr val="black"/>
                </a:solidFill>
              </a:rPr>
              <a:t> ở </a:t>
            </a:r>
            <a:r>
              <a:rPr lang="en-US" altLang="x-none" sz="2400" dirty="0" err="1">
                <a:solidFill>
                  <a:prstClr val="black"/>
                </a:solidFill>
              </a:rPr>
              <a:t>cơ</a:t>
            </a:r>
            <a:r>
              <a:rPr lang="en-US" altLang="x-none" sz="2400" dirty="0">
                <a:solidFill>
                  <a:prstClr val="black"/>
                </a:solidFill>
              </a:rPr>
              <a:t> </a:t>
            </a:r>
            <a:r>
              <a:rPr lang="en-US" altLang="x-none" sz="2400" dirty="0" err="1">
                <a:solidFill>
                  <a:prstClr val="black"/>
                </a:solidFill>
              </a:rPr>
              <a:t>sở</a:t>
            </a:r>
            <a:r>
              <a:rPr lang="en-US" altLang="x-none" sz="2400" dirty="0">
                <a:solidFill>
                  <a:prstClr val="black"/>
                </a:solidFill>
              </a:rPr>
              <a:t> GDMN: HĐ </a:t>
            </a:r>
            <a:r>
              <a:rPr lang="en-US" altLang="x-none" sz="2400" dirty="0" err="1">
                <a:solidFill>
                  <a:prstClr val="black"/>
                </a:solidFill>
              </a:rPr>
              <a:t>học</a:t>
            </a:r>
            <a:r>
              <a:rPr lang="en-US" altLang="x-none" sz="2400" dirty="0">
                <a:solidFill>
                  <a:prstClr val="black"/>
                </a:solidFill>
              </a:rPr>
              <a:t> </a:t>
            </a:r>
            <a:r>
              <a:rPr lang="en-US" altLang="x-none" sz="2400" dirty="0" err="1">
                <a:solidFill>
                  <a:prstClr val="black"/>
                </a:solidFill>
              </a:rPr>
              <a:t>tập</a:t>
            </a:r>
            <a:r>
              <a:rPr lang="en-US" altLang="x-none" sz="2400" dirty="0">
                <a:solidFill>
                  <a:prstClr val="black"/>
                </a:solidFill>
              </a:rPr>
              <a:t>, HĐ </a:t>
            </a:r>
            <a:r>
              <a:rPr lang="en-US" altLang="x-none" sz="2400" dirty="0" err="1">
                <a:solidFill>
                  <a:prstClr val="black"/>
                </a:solidFill>
              </a:rPr>
              <a:t>góc</a:t>
            </a:r>
            <a:r>
              <a:rPr lang="en-US" altLang="x-none" sz="2400" dirty="0">
                <a:solidFill>
                  <a:prstClr val="black"/>
                </a:solidFill>
              </a:rPr>
              <a:t>, HĐ </a:t>
            </a:r>
            <a:r>
              <a:rPr lang="en-US" altLang="x-none" sz="2400" dirty="0" err="1">
                <a:solidFill>
                  <a:prstClr val="black"/>
                </a:solidFill>
              </a:rPr>
              <a:t>ngoài</a:t>
            </a:r>
            <a:r>
              <a:rPr lang="en-US" altLang="x-none" sz="2400" dirty="0">
                <a:solidFill>
                  <a:prstClr val="black"/>
                </a:solidFill>
              </a:rPr>
              <a:t> </a:t>
            </a:r>
            <a:r>
              <a:rPr lang="en-US" altLang="x-none" sz="2400" dirty="0" err="1">
                <a:solidFill>
                  <a:prstClr val="black"/>
                </a:solidFill>
              </a:rPr>
              <a:t>trời</a:t>
            </a:r>
            <a:r>
              <a:rPr lang="en-US" altLang="x-none" sz="2400" dirty="0">
                <a:solidFill>
                  <a:prstClr val="black"/>
                </a:solidFill>
              </a:rPr>
              <a:t>.</a:t>
            </a:r>
          </a:p>
          <a:p>
            <a:pPr algn="just" defTabSz="457200" fontAlgn="auto">
              <a:lnSpc>
                <a:spcPct val="150000"/>
              </a:lnSpc>
              <a:spcBef>
                <a:spcPts val="0"/>
              </a:spcBef>
              <a:spcAft>
                <a:spcPts val="0"/>
              </a:spcAft>
            </a:pPr>
            <a:r>
              <a:rPr lang="en-US" altLang="x-none" sz="2400" dirty="0">
                <a:solidFill>
                  <a:prstClr val="black"/>
                </a:solidFill>
              </a:rPr>
              <a:t>3. </a:t>
            </a:r>
            <a:r>
              <a:rPr lang="vi-VN" altLang="x-none" sz="2400" dirty="0">
                <a:solidFill>
                  <a:prstClr val="black"/>
                </a:solidFill>
              </a:rPr>
              <a:t>Trải nghiệm thực tế</a:t>
            </a:r>
            <a:r>
              <a:rPr lang="en-US" altLang="x-none" sz="2400" dirty="0">
                <a:solidFill>
                  <a:prstClr val="black"/>
                </a:solidFill>
              </a:rPr>
              <a:t>.</a:t>
            </a:r>
          </a:p>
          <a:p>
            <a:pPr algn="just" defTabSz="457200" fontAlgn="auto">
              <a:lnSpc>
                <a:spcPct val="150000"/>
              </a:lnSpc>
              <a:spcBef>
                <a:spcPts val="0"/>
              </a:spcBef>
              <a:spcAft>
                <a:spcPts val="0"/>
              </a:spcAft>
            </a:pPr>
            <a:r>
              <a:rPr lang="en-US" altLang="x-none" sz="2400" dirty="0">
                <a:solidFill>
                  <a:prstClr val="black"/>
                </a:solidFill>
              </a:rPr>
              <a:t>4</a:t>
            </a:r>
            <a:r>
              <a:rPr lang="vi-VN" altLang="x-none" sz="2400" dirty="0">
                <a:solidFill>
                  <a:prstClr val="black"/>
                </a:solidFill>
              </a:rPr>
              <a:t>.</a:t>
            </a:r>
            <a:r>
              <a:rPr lang="en-US" altLang="x-none" sz="2400" dirty="0">
                <a:solidFill>
                  <a:prstClr val="black"/>
                </a:solidFill>
              </a:rPr>
              <a:t> </a:t>
            </a:r>
            <a:r>
              <a:rPr lang="en-US" altLang="x-none" sz="2400" dirty="0" err="1">
                <a:solidFill>
                  <a:prstClr val="black"/>
                </a:solidFill>
              </a:rPr>
              <a:t>Đưa</a:t>
            </a:r>
            <a:r>
              <a:rPr lang="en-US" altLang="x-none" sz="2400" dirty="0">
                <a:solidFill>
                  <a:prstClr val="black"/>
                </a:solidFill>
              </a:rPr>
              <a:t> </a:t>
            </a:r>
            <a:r>
              <a:rPr lang="en-US" altLang="x-none" sz="2400" dirty="0" err="1">
                <a:solidFill>
                  <a:prstClr val="black"/>
                </a:solidFill>
              </a:rPr>
              <a:t>vào</a:t>
            </a:r>
            <a:r>
              <a:rPr lang="en-US" altLang="x-none" sz="2400" dirty="0">
                <a:solidFill>
                  <a:prstClr val="black"/>
                </a:solidFill>
              </a:rPr>
              <a:t> </a:t>
            </a:r>
            <a:r>
              <a:rPr lang="en-US" altLang="x-none" sz="2400" dirty="0" err="1">
                <a:solidFill>
                  <a:prstClr val="black"/>
                </a:solidFill>
              </a:rPr>
              <a:t>các</a:t>
            </a:r>
            <a:r>
              <a:rPr lang="en-US" altLang="x-none" sz="2400" dirty="0">
                <a:solidFill>
                  <a:prstClr val="black"/>
                </a:solidFill>
              </a:rPr>
              <a:t> </a:t>
            </a:r>
            <a:r>
              <a:rPr lang="en-US" altLang="x-none" sz="2400" dirty="0" err="1">
                <a:solidFill>
                  <a:prstClr val="black"/>
                </a:solidFill>
              </a:rPr>
              <a:t>hoạt</a:t>
            </a:r>
            <a:r>
              <a:rPr lang="en-US" altLang="x-none" sz="2400" dirty="0">
                <a:solidFill>
                  <a:prstClr val="black"/>
                </a:solidFill>
              </a:rPr>
              <a:t> </a:t>
            </a:r>
            <a:r>
              <a:rPr lang="en-US" altLang="x-none" sz="2400" dirty="0" err="1">
                <a:solidFill>
                  <a:prstClr val="black"/>
                </a:solidFill>
              </a:rPr>
              <a:t>động</a:t>
            </a:r>
            <a:r>
              <a:rPr lang="en-US" altLang="x-none" sz="2400" dirty="0">
                <a:solidFill>
                  <a:prstClr val="black"/>
                </a:solidFill>
              </a:rPr>
              <a:t> </a:t>
            </a:r>
            <a:r>
              <a:rPr lang="en-US" altLang="x-none" sz="2400" dirty="0" err="1">
                <a:solidFill>
                  <a:prstClr val="black"/>
                </a:solidFill>
              </a:rPr>
              <a:t>có</a:t>
            </a:r>
            <a:r>
              <a:rPr lang="en-US" altLang="x-none" sz="2400" dirty="0">
                <a:solidFill>
                  <a:prstClr val="black"/>
                </a:solidFill>
              </a:rPr>
              <a:t> </a:t>
            </a:r>
            <a:r>
              <a:rPr lang="en-US" altLang="x-none" sz="2400" dirty="0" err="1">
                <a:solidFill>
                  <a:prstClr val="black"/>
                </a:solidFill>
              </a:rPr>
              <a:t>tính</a:t>
            </a:r>
            <a:r>
              <a:rPr lang="en-US" altLang="x-none" sz="2400" dirty="0">
                <a:solidFill>
                  <a:prstClr val="black"/>
                </a:solidFill>
              </a:rPr>
              <a:t> </a:t>
            </a:r>
            <a:r>
              <a:rPr lang="en-US" altLang="x-none" sz="2400" dirty="0" err="1">
                <a:solidFill>
                  <a:prstClr val="black"/>
                </a:solidFill>
              </a:rPr>
              <a:t>nghệ</a:t>
            </a:r>
            <a:r>
              <a:rPr lang="en-US" altLang="x-none" sz="2400" dirty="0">
                <a:solidFill>
                  <a:prstClr val="black"/>
                </a:solidFill>
              </a:rPr>
              <a:t> </a:t>
            </a:r>
            <a:r>
              <a:rPr lang="en-US" altLang="x-none" sz="2400" dirty="0" err="1">
                <a:solidFill>
                  <a:prstClr val="black"/>
                </a:solidFill>
              </a:rPr>
              <a:t>thuật</a:t>
            </a:r>
            <a:r>
              <a:rPr lang="en-US" altLang="x-none" sz="2400" dirty="0">
                <a:solidFill>
                  <a:prstClr val="black"/>
                </a:solidFill>
              </a:rPr>
              <a:t>: </a:t>
            </a:r>
            <a:r>
              <a:rPr lang="en-US" altLang="x-none" sz="2400" dirty="0" err="1">
                <a:solidFill>
                  <a:prstClr val="black"/>
                </a:solidFill>
              </a:rPr>
              <a:t>tạo</a:t>
            </a:r>
            <a:r>
              <a:rPr lang="en-US" altLang="x-none" sz="2400" dirty="0">
                <a:solidFill>
                  <a:prstClr val="black"/>
                </a:solidFill>
              </a:rPr>
              <a:t> </a:t>
            </a:r>
            <a:r>
              <a:rPr lang="en-US" altLang="x-none" sz="2400" dirty="0" err="1">
                <a:solidFill>
                  <a:prstClr val="black"/>
                </a:solidFill>
              </a:rPr>
              <a:t>hình</a:t>
            </a:r>
            <a:r>
              <a:rPr lang="en-US" altLang="x-none" sz="2400" dirty="0">
                <a:solidFill>
                  <a:prstClr val="black"/>
                </a:solidFill>
              </a:rPr>
              <a:t>, </a:t>
            </a:r>
            <a:r>
              <a:rPr lang="en-US" altLang="x-none" sz="2400" dirty="0" err="1">
                <a:solidFill>
                  <a:prstClr val="black"/>
                </a:solidFill>
              </a:rPr>
              <a:t>đọc</a:t>
            </a:r>
            <a:r>
              <a:rPr lang="en-US" altLang="x-none" sz="2400" dirty="0">
                <a:solidFill>
                  <a:prstClr val="black"/>
                </a:solidFill>
              </a:rPr>
              <a:t> </a:t>
            </a:r>
            <a:r>
              <a:rPr lang="en-US" altLang="x-none" sz="2400" dirty="0" err="1">
                <a:solidFill>
                  <a:prstClr val="black"/>
                </a:solidFill>
              </a:rPr>
              <a:t>thơ</a:t>
            </a:r>
            <a:r>
              <a:rPr lang="en-US" altLang="x-none" sz="2400" dirty="0">
                <a:solidFill>
                  <a:prstClr val="black"/>
                </a:solidFill>
              </a:rPr>
              <a:t>, </a:t>
            </a:r>
            <a:r>
              <a:rPr lang="vi-VN" altLang="x-none" sz="2400" dirty="0">
                <a:solidFill>
                  <a:prstClr val="black"/>
                </a:solidFill>
              </a:rPr>
              <a:t>kể các câu chuyện</a:t>
            </a:r>
            <a:r>
              <a:rPr lang="en-US" altLang="x-none" sz="2400" dirty="0">
                <a:solidFill>
                  <a:prstClr val="black"/>
                </a:solidFill>
              </a:rPr>
              <a:t>, ca </a:t>
            </a:r>
            <a:r>
              <a:rPr lang="en-US" altLang="x-none" sz="2400" dirty="0" err="1">
                <a:solidFill>
                  <a:prstClr val="black"/>
                </a:solidFill>
              </a:rPr>
              <a:t>hát</a:t>
            </a:r>
            <a:r>
              <a:rPr lang="en-US" altLang="x-none" sz="2400" dirty="0">
                <a:solidFill>
                  <a:prstClr val="black"/>
                </a:solidFill>
              </a:rPr>
              <a:t>, </a:t>
            </a:r>
            <a:r>
              <a:rPr lang="en-US" altLang="x-none" sz="2400" dirty="0" err="1">
                <a:solidFill>
                  <a:prstClr val="black"/>
                </a:solidFill>
              </a:rPr>
              <a:t>đóng</a:t>
            </a:r>
            <a:r>
              <a:rPr lang="en-US" altLang="x-none" sz="2400" dirty="0">
                <a:solidFill>
                  <a:prstClr val="black"/>
                </a:solidFill>
              </a:rPr>
              <a:t> </a:t>
            </a:r>
            <a:r>
              <a:rPr lang="en-US" altLang="x-none" sz="2400" dirty="0" err="1">
                <a:solidFill>
                  <a:prstClr val="black"/>
                </a:solidFill>
              </a:rPr>
              <a:t>kịch</a:t>
            </a:r>
            <a:r>
              <a:rPr lang="en-US" altLang="x-none" sz="2400" dirty="0">
                <a:solidFill>
                  <a:prstClr val="black"/>
                </a:solidFill>
              </a:rPr>
              <a:t>…</a:t>
            </a:r>
          </a:p>
          <a:p>
            <a:pPr lvl="0" algn="just" defTabSz="457200" fontAlgn="auto">
              <a:spcBef>
                <a:spcPts val="0"/>
              </a:spcBef>
              <a:spcAft>
                <a:spcPts val="0"/>
              </a:spcAft>
              <a:defRPr/>
            </a:pPr>
            <a:r>
              <a:rPr lang="en-US" altLang="x-none" sz="2400" dirty="0">
                <a:solidFill>
                  <a:prstClr val="black"/>
                </a:solidFill>
              </a:rPr>
              <a:t>5. </a:t>
            </a:r>
            <a:r>
              <a:rPr lang="en-US" altLang="x-none" sz="2400" dirty="0" err="1">
                <a:solidFill>
                  <a:prstClr val="black"/>
                </a:solidFill>
              </a:rPr>
              <a:t>Sử</a:t>
            </a:r>
            <a:r>
              <a:rPr lang="en-US" altLang="x-none" sz="2400" dirty="0">
                <a:solidFill>
                  <a:prstClr val="black"/>
                </a:solidFill>
              </a:rPr>
              <a:t> </a:t>
            </a:r>
            <a:r>
              <a:rPr lang="en-US" altLang="x-none" sz="2400" dirty="0" err="1">
                <a:solidFill>
                  <a:prstClr val="black"/>
                </a:solidFill>
              </a:rPr>
              <a:t>dụng</a:t>
            </a:r>
            <a:r>
              <a:rPr lang="en-US" altLang="x-none" sz="2400" dirty="0">
                <a:solidFill>
                  <a:prstClr val="black"/>
                </a:solidFill>
              </a:rPr>
              <a:t> </a:t>
            </a:r>
            <a:r>
              <a:rPr lang="en-US" altLang="x-none" sz="2400" dirty="0" err="1">
                <a:solidFill>
                  <a:prstClr val="black"/>
                </a:solidFill>
              </a:rPr>
              <a:t>công</a:t>
            </a:r>
            <a:r>
              <a:rPr lang="en-US" altLang="x-none" sz="2400" dirty="0">
                <a:solidFill>
                  <a:prstClr val="black"/>
                </a:solidFill>
              </a:rPr>
              <a:t> </a:t>
            </a:r>
            <a:r>
              <a:rPr lang="en-US" altLang="x-none" sz="2400" dirty="0" err="1">
                <a:solidFill>
                  <a:prstClr val="black"/>
                </a:solidFill>
              </a:rPr>
              <a:t>nghệ</a:t>
            </a:r>
            <a:r>
              <a:rPr lang="en-US" altLang="x-none" sz="2400" dirty="0">
                <a:solidFill>
                  <a:prstClr val="black"/>
                </a:solidFill>
              </a:rPr>
              <a:t>: </a:t>
            </a:r>
            <a:r>
              <a:rPr lang="en-US" altLang="x-none" sz="2400" dirty="0" err="1">
                <a:solidFill>
                  <a:prstClr val="black"/>
                </a:solidFill>
              </a:rPr>
              <a:t>sử</a:t>
            </a:r>
            <a:r>
              <a:rPr lang="en-US" altLang="x-none" sz="2400" dirty="0">
                <a:solidFill>
                  <a:prstClr val="black"/>
                </a:solidFill>
              </a:rPr>
              <a:t> </a:t>
            </a:r>
            <a:r>
              <a:rPr lang="en-US" altLang="x-none" sz="2400" dirty="0" err="1">
                <a:solidFill>
                  <a:prstClr val="black"/>
                </a:solidFill>
              </a:rPr>
              <a:t>dụng</a:t>
            </a:r>
            <a:r>
              <a:rPr lang="en-US" altLang="x-none" sz="2400" dirty="0">
                <a:solidFill>
                  <a:prstClr val="black"/>
                </a:solidFill>
              </a:rPr>
              <a:t> </a:t>
            </a:r>
            <a:r>
              <a:rPr lang="en-US" altLang="x-none" sz="2400" dirty="0" err="1">
                <a:solidFill>
                  <a:prstClr val="black"/>
                </a:solidFill>
              </a:rPr>
              <a:t>các</a:t>
            </a:r>
            <a:r>
              <a:rPr lang="en-US" altLang="x-none" sz="2400" dirty="0">
                <a:solidFill>
                  <a:prstClr val="black"/>
                </a:solidFill>
              </a:rPr>
              <a:t> </a:t>
            </a:r>
            <a:r>
              <a:rPr lang="en-US" altLang="x-none" sz="2400" dirty="0" err="1">
                <a:solidFill>
                  <a:prstClr val="black"/>
                </a:solidFill>
              </a:rPr>
              <a:t>phần</a:t>
            </a:r>
            <a:r>
              <a:rPr lang="en-US" altLang="x-none" sz="2400" dirty="0">
                <a:solidFill>
                  <a:prstClr val="black"/>
                </a:solidFill>
              </a:rPr>
              <a:t> </a:t>
            </a:r>
            <a:r>
              <a:rPr lang="en-US" altLang="x-none" sz="2400" dirty="0" err="1">
                <a:solidFill>
                  <a:prstClr val="black"/>
                </a:solidFill>
              </a:rPr>
              <a:t>mềm</a:t>
            </a:r>
            <a:r>
              <a:rPr lang="en-US" altLang="x-none" sz="2400" dirty="0">
                <a:solidFill>
                  <a:prstClr val="black"/>
                </a:solidFill>
              </a:rPr>
              <a:t>, </a:t>
            </a:r>
            <a:r>
              <a:rPr lang="en-US" altLang="x-none" sz="2400" dirty="0" err="1">
                <a:solidFill>
                  <a:prstClr val="black"/>
                </a:solidFill>
              </a:rPr>
              <a:t>các</a:t>
            </a:r>
            <a:r>
              <a:rPr lang="en-US" altLang="x-none" sz="2400" dirty="0">
                <a:solidFill>
                  <a:prstClr val="black"/>
                </a:solidFill>
              </a:rPr>
              <a:t> </a:t>
            </a:r>
            <a:r>
              <a:rPr lang="en-US" altLang="x-none" sz="2400" dirty="0" err="1">
                <a:solidFill>
                  <a:prstClr val="black"/>
                </a:solidFill>
              </a:rPr>
              <a:t>bộ</a:t>
            </a:r>
            <a:r>
              <a:rPr lang="en-US" altLang="x-none" sz="2400" dirty="0">
                <a:solidFill>
                  <a:prstClr val="black"/>
                </a:solidFill>
              </a:rPr>
              <a:t> </a:t>
            </a:r>
            <a:r>
              <a:rPr lang="en-US" altLang="x-none" sz="2400" dirty="0" err="1">
                <a:solidFill>
                  <a:prstClr val="black"/>
                </a:solidFill>
              </a:rPr>
              <a:t>phim</a:t>
            </a:r>
            <a:r>
              <a:rPr lang="en-US" altLang="x-none" sz="2400" dirty="0">
                <a:solidFill>
                  <a:prstClr val="black"/>
                </a:solidFill>
              </a:rPr>
              <a:t> </a:t>
            </a:r>
            <a:r>
              <a:rPr lang="en-US" altLang="x-none" sz="2400" dirty="0" err="1">
                <a:solidFill>
                  <a:prstClr val="black"/>
                </a:solidFill>
              </a:rPr>
              <a:t>hoạt</a:t>
            </a:r>
            <a:r>
              <a:rPr lang="en-US" altLang="x-none" sz="2400" dirty="0">
                <a:solidFill>
                  <a:prstClr val="black"/>
                </a:solidFill>
              </a:rPr>
              <a:t> </a:t>
            </a:r>
            <a:r>
              <a:rPr lang="en-US" altLang="x-none" sz="2400" dirty="0" err="1">
                <a:solidFill>
                  <a:prstClr val="black"/>
                </a:solidFill>
              </a:rPr>
              <a:t>hình</a:t>
            </a:r>
            <a:r>
              <a:rPr lang="en-US" altLang="x-none" sz="2400" dirty="0">
                <a:solidFill>
                  <a:prstClr val="black"/>
                </a:solidFill>
              </a:rPr>
              <a:t> </a:t>
            </a:r>
            <a:r>
              <a:rPr lang="en-US" altLang="x-none" sz="2400" dirty="0" err="1">
                <a:solidFill>
                  <a:prstClr val="black"/>
                </a:solidFill>
              </a:rPr>
              <a:t>thiếu</a:t>
            </a:r>
            <a:r>
              <a:rPr lang="en-US" altLang="x-none" sz="2400" dirty="0">
                <a:solidFill>
                  <a:prstClr val="black"/>
                </a:solidFill>
              </a:rPr>
              <a:t> </a:t>
            </a:r>
            <a:r>
              <a:rPr lang="en-US" altLang="x-none" sz="2400" dirty="0" err="1">
                <a:solidFill>
                  <a:prstClr val="black"/>
                </a:solidFill>
              </a:rPr>
              <a:t>nhi</a:t>
            </a:r>
            <a:r>
              <a:rPr lang="en-US" altLang="x-none" sz="2400" dirty="0">
                <a:solidFill>
                  <a:prstClr val="black"/>
                </a:solidFill>
              </a:rPr>
              <a:t> </a:t>
            </a:r>
            <a:r>
              <a:rPr lang="en-US" altLang="x-none" sz="2400" dirty="0" err="1">
                <a:solidFill>
                  <a:prstClr val="black"/>
                </a:solidFill>
              </a:rPr>
              <a:t>về</a:t>
            </a:r>
            <a:r>
              <a:rPr lang="en-US" altLang="x-none" sz="2400" dirty="0">
                <a:solidFill>
                  <a:prstClr val="black"/>
                </a:solidFill>
              </a:rPr>
              <a:t> GD ATGT.</a:t>
            </a:r>
          </a:p>
          <a:p>
            <a:pPr algn="just" defTabSz="457200" fontAlgn="auto">
              <a:lnSpc>
                <a:spcPct val="150000"/>
              </a:lnSpc>
              <a:spcBef>
                <a:spcPts val="0"/>
              </a:spcBef>
              <a:spcAft>
                <a:spcPts val="0"/>
              </a:spcAft>
            </a:pPr>
            <a:r>
              <a:rPr lang="en-US" altLang="x-none" sz="2400" dirty="0"/>
              <a:t>6. </a:t>
            </a:r>
            <a:r>
              <a:rPr lang="en-US" altLang="x-none" sz="2400" dirty="0" err="1"/>
              <a:t>Tổ</a:t>
            </a:r>
            <a:r>
              <a:rPr lang="en-US" altLang="x-none" sz="2400" dirty="0"/>
              <a:t> </a:t>
            </a:r>
            <a:r>
              <a:rPr lang="en-US" altLang="x-none" sz="2400" dirty="0" err="1"/>
              <a:t>chức</a:t>
            </a:r>
            <a:r>
              <a:rPr lang="en-US" altLang="x-none" sz="2400" dirty="0"/>
              <a:t> </a:t>
            </a:r>
            <a:r>
              <a:rPr lang="en-US" altLang="x-none" sz="2400" dirty="0" err="1"/>
              <a:t>các</a:t>
            </a:r>
            <a:r>
              <a:rPr lang="en-US" altLang="x-none" sz="2400" dirty="0"/>
              <a:t> </a:t>
            </a:r>
            <a:r>
              <a:rPr lang="en-US" altLang="x-none" sz="2400" dirty="0" err="1"/>
              <a:t>hoạt</a:t>
            </a:r>
            <a:r>
              <a:rPr lang="en-US" altLang="x-none" sz="2400" dirty="0"/>
              <a:t> </a:t>
            </a:r>
            <a:r>
              <a:rPr lang="en-US" altLang="x-none" sz="2400" dirty="0" err="1"/>
              <a:t>động</a:t>
            </a:r>
            <a:r>
              <a:rPr lang="en-US" altLang="x-none" sz="2400" dirty="0"/>
              <a:t>/ </a:t>
            </a:r>
            <a:r>
              <a:rPr lang="en-US" altLang="x-none" sz="2400" dirty="0" err="1"/>
              <a:t>chiến</a:t>
            </a:r>
            <a:r>
              <a:rPr lang="en-US" altLang="x-none" sz="2400" dirty="0"/>
              <a:t> </a:t>
            </a:r>
            <a:r>
              <a:rPr lang="en-US" altLang="x-none" sz="2400" dirty="0" err="1"/>
              <a:t>dịch</a:t>
            </a:r>
            <a:r>
              <a:rPr lang="en-US" altLang="x-none" sz="2400" dirty="0"/>
              <a:t> </a:t>
            </a:r>
            <a:r>
              <a:rPr lang="en-US" altLang="x-none" sz="2400" dirty="0" err="1"/>
              <a:t>về</a:t>
            </a:r>
            <a:r>
              <a:rPr lang="en-US" altLang="x-none" sz="2400" dirty="0"/>
              <a:t> ATGT </a:t>
            </a:r>
            <a:r>
              <a:rPr lang="en-US" altLang="x-none" sz="2400" dirty="0" err="1"/>
              <a:t>có</a:t>
            </a:r>
            <a:r>
              <a:rPr lang="en-US" altLang="x-none" sz="2400" dirty="0"/>
              <a:t> </a:t>
            </a:r>
            <a:r>
              <a:rPr lang="en-US" altLang="x-none" sz="2400" dirty="0" err="1"/>
              <a:t>sự</a:t>
            </a:r>
            <a:r>
              <a:rPr lang="en-US" altLang="x-none" sz="2400" dirty="0"/>
              <a:t> </a:t>
            </a:r>
            <a:r>
              <a:rPr lang="en-US" altLang="x-none" sz="2400" dirty="0" err="1"/>
              <a:t>tham</a:t>
            </a:r>
            <a:r>
              <a:rPr lang="en-US" altLang="x-none" sz="2400" dirty="0"/>
              <a:t> </a:t>
            </a:r>
            <a:r>
              <a:rPr lang="en-US" altLang="x-none" sz="2400" dirty="0" err="1"/>
              <a:t>gia</a:t>
            </a:r>
            <a:r>
              <a:rPr lang="en-US" altLang="x-none" sz="2400" dirty="0"/>
              <a:t> </a:t>
            </a:r>
            <a:r>
              <a:rPr lang="en-US" altLang="x-none" sz="2400" dirty="0" err="1"/>
              <a:t>của</a:t>
            </a:r>
            <a:r>
              <a:rPr lang="en-US" altLang="x-none" sz="2400" dirty="0"/>
              <a:t> GĐ, </a:t>
            </a:r>
            <a:r>
              <a:rPr lang="en-US" altLang="x-none" sz="2400" dirty="0" err="1"/>
              <a:t>cộng</a:t>
            </a:r>
            <a:r>
              <a:rPr lang="en-US" altLang="x-none" sz="2400" dirty="0"/>
              <a:t> </a:t>
            </a:r>
            <a:r>
              <a:rPr lang="en-US" altLang="x-none" sz="2400" dirty="0" err="1"/>
              <a:t>đồng</a:t>
            </a:r>
            <a:r>
              <a:rPr lang="en-US" altLang="x-none" sz="2400" dirty="0"/>
              <a:t>, </a:t>
            </a:r>
            <a:r>
              <a:rPr lang="vi-VN" altLang="x-none" sz="2400" dirty="0"/>
              <a:t> </a:t>
            </a:r>
            <a:r>
              <a:rPr lang="en-US" altLang="x-none" sz="2400" dirty="0" err="1"/>
              <a:t>cuộc</a:t>
            </a:r>
            <a:r>
              <a:rPr lang="en-US" altLang="x-none" sz="2400" dirty="0"/>
              <a:t> </a:t>
            </a:r>
            <a:r>
              <a:rPr lang="vi-VN" altLang="x-none" sz="2400" dirty="0"/>
              <a:t>thi về an toàn giao thông</a:t>
            </a:r>
            <a:r>
              <a:rPr lang="en-US" altLang="x-none" sz="2400" dirty="0"/>
              <a:t>… </a:t>
            </a:r>
            <a:endParaRPr lang="vi-VN" altLang="x-none" sz="2400" dirty="0"/>
          </a:p>
        </p:txBody>
      </p:sp>
    </p:spTree>
    <p:extLst>
      <p:ext uri="{BB962C8B-B14F-4D97-AF65-F5344CB8AC3E}">
        <p14:creationId xmlns:p14="http://schemas.microsoft.com/office/powerpoint/2010/main" val="40289116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left)">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a:stretch>
        </a:blipFill>
        <a:effectLst/>
      </p:bgPr>
    </p:bg>
    <p:spTree>
      <p:nvGrpSpPr>
        <p:cNvPr id="1" name=""/>
        <p:cNvGrpSpPr/>
        <p:nvPr/>
      </p:nvGrpSpPr>
      <p:grpSpPr>
        <a:xfrm>
          <a:off x="0" y="0"/>
          <a:ext cx="0" cy="0"/>
          <a:chOff x="0" y="0"/>
          <a:chExt cx="0" cy="0"/>
        </a:xfrm>
      </p:grpSpPr>
      <p:sp>
        <p:nvSpPr>
          <p:cNvPr id="7" name="TextBox 6"/>
          <p:cNvSpPr txBox="1"/>
          <p:nvPr/>
        </p:nvSpPr>
        <p:spPr>
          <a:xfrm>
            <a:off x="488366" y="3248860"/>
            <a:ext cx="11215267" cy="1685846"/>
          </a:xfrm>
          <a:prstGeom prst="rect">
            <a:avLst/>
          </a:prstGeom>
          <a:noFill/>
        </p:spPr>
        <p:txBody>
          <a:bodyPr wrap="square" rtlCol="0">
            <a:spAutoFit/>
          </a:bodyPr>
          <a:lstStyle/>
          <a:p>
            <a:pPr marL="342900" indent="-342900" algn="just" fontAlgn="auto">
              <a:lnSpc>
                <a:spcPct val="150000"/>
              </a:lnSpc>
              <a:spcBef>
                <a:spcPts val="0"/>
              </a:spcBef>
              <a:spcAft>
                <a:spcPts val="0"/>
              </a:spcAft>
              <a:buFont typeface="Courier New" panose="02070309020205020404" pitchFamily="49" charset="0"/>
              <a:buChar char="o"/>
            </a:pPr>
            <a:r>
              <a:rPr lang="en-US" sz="2400" dirty="0" err="1"/>
              <a:t>Kế</a:t>
            </a:r>
            <a:r>
              <a:rPr lang="en-US" sz="2400" dirty="0"/>
              <a:t> </a:t>
            </a:r>
            <a:r>
              <a:rPr lang="en-US" sz="2400" dirty="0" err="1"/>
              <a:t>hoạch</a:t>
            </a:r>
            <a:r>
              <a:rPr lang="en-US" sz="2400" dirty="0"/>
              <a:t> </a:t>
            </a:r>
            <a:r>
              <a:rPr lang="en-US" sz="2400" dirty="0" err="1"/>
              <a:t>số</a:t>
            </a:r>
            <a:r>
              <a:rPr lang="en-US" sz="2400" dirty="0"/>
              <a:t> 2865/KH-SGDĐT </a:t>
            </a:r>
            <a:r>
              <a:rPr lang="en-US" sz="2400" dirty="0" err="1"/>
              <a:t>ngày</a:t>
            </a:r>
            <a:r>
              <a:rPr lang="en-US" sz="2400" dirty="0"/>
              <a:t> 15 </a:t>
            </a:r>
            <a:r>
              <a:rPr lang="en-US" sz="2400" dirty="0" err="1"/>
              <a:t>tháng</a:t>
            </a:r>
            <a:r>
              <a:rPr lang="en-US" sz="2400" dirty="0"/>
              <a:t> 8 </a:t>
            </a:r>
            <a:r>
              <a:rPr lang="en-US" sz="2400" dirty="0" err="1"/>
              <a:t>năm</a:t>
            </a:r>
            <a:r>
              <a:rPr lang="en-US" sz="2400" dirty="0"/>
              <a:t> 2022 </a:t>
            </a:r>
            <a:r>
              <a:rPr lang="en-US" sz="2400" dirty="0" err="1"/>
              <a:t>của</a:t>
            </a:r>
            <a:r>
              <a:rPr lang="en-US" sz="2400" dirty="0"/>
              <a:t> </a:t>
            </a:r>
            <a:r>
              <a:rPr lang="en-US" sz="2400" dirty="0" err="1"/>
              <a:t>Sở</a:t>
            </a:r>
            <a:r>
              <a:rPr lang="en-US" sz="2400" dirty="0"/>
              <a:t> </a:t>
            </a:r>
            <a:r>
              <a:rPr lang="en-US" sz="2400" dirty="0" err="1"/>
              <a:t>Giáo</a:t>
            </a:r>
            <a:r>
              <a:rPr lang="en-US" sz="2400" dirty="0"/>
              <a:t> </a:t>
            </a:r>
            <a:r>
              <a:rPr lang="en-US" sz="2400" dirty="0" err="1"/>
              <a:t>dục</a:t>
            </a:r>
            <a:r>
              <a:rPr lang="en-US" sz="2400" dirty="0"/>
              <a:t> </a:t>
            </a:r>
            <a:r>
              <a:rPr lang="en-US" sz="2400" dirty="0" err="1"/>
              <a:t>và</a:t>
            </a:r>
            <a:r>
              <a:rPr lang="en-US" sz="2400" dirty="0"/>
              <a:t> </a:t>
            </a:r>
            <a:r>
              <a:rPr lang="en-US" sz="2400" dirty="0" err="1"/>
              <a:t>Đào</a:t>
            </a:r>
            <a:r>
              <a:rPr lang="en-US" sz="2400" dirty="0"/>
              <a:t> </a:t>
            </a:r>
            <a:r>
              <a:rPr lang="en-US" sz="2400" dirty="0" err="1"/>
              <a:t>tạo</a:t>
            </a:r>
            <a:r>
              <a:rPr lang="en-US" sz="2400" dirty="0"/>
              <a:t> </a:t>
            </a:r>
            <a:r>
              <a:rPr lang="en-US" sz="2400" dirty="0" err="1"/>
              <a:t>về</a:t>
            </a:r>
            <a:r>
              <a:rPr lang="en-US" sz="2400" dirty="0"/>
              <a:t> </a:t>
            </a:r>
            <a:r>
              <a:rPr lang="en-US" sz="2400" dirty="0" err="1"/>
              <a:t>Triển</a:t>
            </a:r>
            <a:r>
              <a:rPr lang="en-US" sz="2400" dirty="0"/>
              <a:t> </a:t>
            </a:r>
            <a:r>
              <a:rPr lang="en-US" sz="2400" dirty="0" err="1"/>
              <a:t>khai</a:t>
            </a:r>
            <a:r>
              <a:rPr lang="en-US" sz="2400" dirty="0"/>
              <a:t> </a:t>
            </a:r>
            <a:r>
              <a:rPr lang="en-US" sz="2400" dirty="0" err="1"/>
              <a:t>thực</a:t>
            </a:r>
            <a:r>
              <a:rPr lang="en-US" sz="2400" dirty="0"/>
              <a:t> </a:t>
            </a:r>
            <a:r>
              <a:rPr lang="en-US" sz="2400" dirty="0" err="1"/>
              <a:t>hiện</a:t>
            </a:r>
            <a:r>
              <a:rPr lang="en-US" sz="2400" dirty="0"/>
              <a:t> </a:t>
            </a:r>
            <a:r>
              <a:rPr lang="en-US" sz="2400" dirty="0" err="1"/>
              <a:t>Chương</a:t>
            </a:r>
            <a:r>
              <a:rPr lang="en-US" sz="2400" dirty="0"/>
              <a:t> </a:t>
            </a:r>
            <a:r>
              <a:rPr lang="en-US" sz="2400" dirty="0" err="1"/>
              <a:t>trình</a:t>
            </a:r>
            <a:r>
              <a:rPr lang="en-US" sz="2400" dirty="0"/>
              <a:t> “</a:t>
            </a:r>
            <a:r>
              <a:rPr lang="en-US" sz="2400" dirty="0" err="1"/>
              <a:t>Tôi</a:t>
            </a:r>
            <a:r>
              <a:rPr lang="en-US" sz="2400" dirty="0"/>
              <a:t> </a:t>
            </a:r>
            <a:r>
              <a:rPr lang="en-US" sz="2400" dirty="0" err="1"/>
              <a:t>yêu</a:t>
            </a:r>
            <a:r>
              <a:rPr lang="en-US" sz="2400" dirty="0"/>
              <a:t> </a:t>
            </a:r>
            <a:r>
              <a:rPr lang="en-US" sz="2400" dirty="0" err="1"/>
              <a:t>Việt</a:t>
            </a:r>
            <a:r>
              <a:rPr lang="en-US" sz="2400" dirty="0"/>
              <a:t> Nam” </a:t>
            </a:r>
            <a:r>
              <a:rPr lang="en-US" sz="2400" dirty="0" err="1"/>
              <a:t>trong</a:t>
            </a:r>
            <a:r>
              <a:rPr lang="en-US" sz="2400" dirty="0"/>
              <a:t> </a:t>
            </a:r>
            <a:r>
              <a:rPr lang="en-US" sz="2400" dirty="0" err="1"/>
              <a:t>cấp</a:t>
            </a:r>
            <a:r>
              <a:rPr lang="en-US" sz="2400" dirty="0"/>
              <a:t> </a:t>
            </a:r>
            <a:r>
              <a:rPr lang="en-US" sz="2400" dirty="0" err="1"/>
              <a:t>học</a:t>
            </a:r>
            <a:r>
              <a:rPr lang="en-US" sz="2400" dirty="0"/>
              <a:t> </a:t>
            </a:r>
            <a:r>
              <a:rPr lang="en-US" sz="2400" dirty="0" err="1"/>
              <a:t>Giáo</a:t>
            </a:r>
            <a:r>
              <a:rPr lang="en-US" sz="2400" dirty="0"/>
              <a:t> </a:t>
            </a:r>
            <a:r>
              <a:rPr lang="en-US" sz="2400" dirty="0" err="1"/>
              <a:t>dục</a:t>
            </a:r>
            <a:r>
              <a:rPr lang="en-US" sz="2400" dirty="0"/>
              <a:t> </a:t>
            </a:r>
            <a:r>
              <a:rPr lang="en-US" sz="2400" dirty="0" err="1"/>
              <a:t>Mầm</a:t>
            </a:r>
            <a:r>
              <a:rPr lang="en-US" sz="2400" dirty="0"/>
              <a:t> non </a:t>
            </a:r>
            <a:r>
              <a:rPr lang="en-US" sz="2400" dirty="0" err="1"/>
              <a:t>năm</a:t>
            </a:r>
            <a:r>
              <a:rPr lang="en-US" sz="2400" dirty="0"/>
              <a:t> </a:t>
            </a:r>
            <a:r>
              <a:rPr lang="en-US" sz="2400" dirty="0" err="1"/>
              <a:t>học</a:t>
            </a:r>
            <a:r>
              <a:rPr lang="en-US" sz="2400" dirty="0"/>
              <a:t> 2022-2023;</a:t>
            </a:r>
            <a:endParaRPr lang="en-US" sz="2400" dirty="0">
              <a:solidFill>
                <a:prstClr val="black"/>
              </a:solidFill>
            </a:endParaRPr>
          </a:p>
        </p:txBody>
      </p:sp>
      <p:sp>
        <p:nvSpPr>
          <p:cNvPr id="3" name="TextBox 2">
            <a:extLst>
              <a:ext uri="{FF2B5EF4-FFF2-40B4-BE49-F238E27FC236}">
                <a16:creationId xmlns:a16="http://schemas.microsoft.com/office/drawing/2014/main" id="{0AE5300E-8DC9-ACA1-5B22-4D8A19BE97E6}"/>
              </a:ext>
            </a:extLst>
          </p:cNvPr>
          <p:cNvSpPr txBox="1"/>
          <p:nvPr/>
        </p:nvSpPr>
        <p:spPr>
          <a:xfrm>
            <a:off x="32083" y="1270502"/>
            <a:ext cx="11215267" cy="1685846"/>
          </a:xfrm>
          <a:prstGeom prst="rect">
            <a:avLst/>
          </a:prstGeom>
          <a:noFill/>
        </p:spPr>
        <p:txBody>
          <a:bodyPr wrap="square" rtlCol="0">
            <a:spAutoFit/>
          </a:bodyPr>
          <a:lstStyle/>
          <a:p>
            <a:pPr marL="800100" lvl="1" indent="-342900" algn="just" fontAlgn="auto">
              <a:lnSpc>
                <a:spcPct val="150000"/>
              </a:lnSpc>
              <a:spcBef>
                <a:spcPts val="0"/>
              </a:spcBef>
              <a:spcAft>
                <a:spcPts val="0"/>
              </a:spcAft>
              <a:buFont typeface="Courier New" panose="02070309020205020404" pitchFamily="49" charset="0"/>
              <a:buChar char="o"/>
            </a:pPr>
            <a:r>
              <a:rPr lang="en-US" sz="2400" dirty="0" err="1"/>
              <a:t>Kế</a:t>
            </a:r>
            <a:r>
              <a:rPr lang="en-US" sz="2400" dirty="0"/>
              <a:t> </a:t>
            </a:r>
            <a:r>
              <a:rPr lang="en-US" sz="2400" dirty="0" err="1"/>
              <a:t>hoạch</a:t>
            </a:r>
            <a:r>
              <a:rPr lang="en-US" sz="2400" dirty="0"/>
              <a:t> </a:t>
            </a:r>
            <a:r>
              <a:rPr lang="en-US" sz="2400" dirty="0" err="1"/>
              <a:t>số</a:t>
            </a:r>
            <a:r>
              <a:rPr lang="en-US" sz="2400" dirty="0"/>
              <a:t> 665/KH-BGDĐT </a:t>
            </a:r>
            <a:r>
              <a:rPr lang="en-US" sz="2400" dirty="0" err="1"/>
              <a:t>ngày</a:t>
            </a:r>
            <a:r>
              <a:rPr lang="en-US" sz="2400" dirty="0"/>
              <a:t> 16 </a:t>
            </a:r>
            <a:r>
              <a:rPr lang="en-US" sz="2400" dirty="0" err="1"/>
              <a:t>tháng</a:t>
            </a:r>
            <a:r>
              <a:rPr lang="en-US" sz="2400" dirty="0"/>
              <a:t> 6 </a:t>
            </a:r>
            <a:r>
              <a:rPr lang="en-US" sz="2400" dirty="0" err="1"/>
              <a:t>năm</a:t>
            </a:r>
            <a:r>
              <a:rPr lang="en-US" sz="2400" dirty="0"/>
              <a:t> 2022 </a:t>
            </a:r>
            <a:r>
              <a:rPr lang="en-US" sz="2400" dirty="0" err="1"/>
              <a:t>của</a:t>
            </a:r>
            <a:r>
              <a:rPr lang="en-US" sz="2400" dirty="0"/>
              <a:t> </a:t>
            </a:r>
            <a:r>
              <a:rPr lang="en-US" sz="2400" dirty="0" err="1"/>
              <a:t>Bộ</a:t>
            </a:r>
            <a:r>
              <a:rPr lang="en-US" sz="2400" dirty="0"/>
              <a:t> </a:t>
            </a:r>
            <a:r>
              <a:rPr lang="en-US" sz="2400" dirty="0" err="1"/>
              <a:t>Giáo</a:t>
            </a:r>
            <a:r>
              <a:rPr lang="en-US" sz="2400" dirty="0"/>
              <a:t> </a:t>
            </a:r>
            <a:r>
              <a:rPr lang="en-US" sz="2400" dirty="0" err="1"/>
              <a:t>dục</a:t>
            </a:r>
            <a:r>
              <a:rPr lang="en-US" sz="2400" dirty="0"/>
              <a:t> </a:t>
            </a:r>
            <a:r>
              <a:rPr lang="en-US" sz="2400" dirty="0" err="1"/>
              <a:t>và</a:t>
            </a:r>
            <a:r>
              <a:rPr lang="en-US" sz="2400" dirty="0"/>
              <a:t> </a:t>
            </a:r>
            <a:r>
              <a:rPr lang="en-US" sz="2400" dirty="0" err="1"/>
              <a:t>Đào</a:t>
            </a:r>
            <a:r>
              <a:rPr lang="en-US" sz="2400" dirty="0"/>
              <a:t> </a:t>
            </a:r>
            <a:r>
              <a:rPr lang="en-US" sz="2400" dirty="0" err="1"/>
              <a:t>tạo</a:t>
            </a:r>
            <a:r>
              <a:rPr lang="en-US" sz="2400" dirty="0"/>
              <a:t> </a:t>
            </a:r>
            <a:r>
              <a:rPr lang="en-US" sz="2400" dirty="0" err="1"/>
              <a:t>về</a:t>
            </a:r>
            <a:r>
              <a:rPr lang="en-US" sz="2400" dirty="0"/>
              <a:t> </a:t>
            </a:r>
            <a:r>
              <a:rPr lang="en-US" sz="2400" dirty="0" err="1"/>
              <a:t>Triển</a:t>
            </a:r>
            <a:r>
              <a:rPr lang="en-US" sz="2400" dirty="0"/>
              <a:t> </a:t>
            </a:r>
            <a:r>
              <a:rPr lang="en-US" sz="2400" dirty="0" err="1"/>
              <a:t>khai</a:t>
            </a:r>
            <a:r>
              <a:rPr lang="en-US" sz="2400" dirty="0"/>
              <a:t> </a:t>
            </a:r>
            <a:r>
              <a:rPr lang="en-US" sz="2400" dirty="0" err="1"/>
              <a:t>thực</a:t>
            </a:r>
            <a:r>
              <a:rPr lang="en-US" sz="2400" dirty="0"/>
              <a:t> </a:t>
            </a:r>
            <a:r>
              <a:rPr lang="en-US" sz="2400" dirty="0" err="1"/>
              <a:t>hiện</a:t>
            </a:r>
            <a:r>
              <a:rPr lang="en-US" sz="2400" dirty="0"/>
              <a:t> </a:t>
            </a:r>
            <a:r>
              <a:rPr lang="en-US" sz="2400" dirty="0" err="1"/>
              <a:t>Chương</a:t>
            </a:r>
            <a:r>
              <a:rPr lang="en-US" sz="2400" dirty="0"/>
              <a:t> </a:t>
            </a:r>
            <a:r>
              <a:rPr lang="en-US" sz="2400" dirty="0" err="1"/>
              <a:t>trình</a:t>
            </a:r>
            <a:r>
              <a:rPr lang="en-US" sz="2400" dirty="0"/>
              <a:t> “</a:t>
            </a:r>
            <a:r>
              <a:rPr lang="en-US" sz="2400" dirty="0" err="1"/>
              <a:t>Tôi</a:t>
            </a:r>
            <a:r>
              <a:rPr lang="en-US" sz="2400" dirty="0"/>
              <a:t> </a:t>
            </a:r>
            <a:r>
              <a:rPr lang="en-US" sz="2400" dirty="0" err="1"/>
              <a:t>yêu</a:t>
            </a:r>
            <a:r>
              <a:rPr lang="en-US" sz="2400" dirty="0"/>
              <a:t> </a:t>
            </a:r>
            <a:r>
              <a:rPr lang="en-US" sz="2400" dirty="0" err="1"/>
              <a:t>Việt</a:t>
            </a:r>
            <a:r>
              <a:rPr lang="en-US" sz="2400" dirty="0"/>
              <a:t> Nam” </a:t>
            </a:r>
            <a:r>
              <a:rPr lang="en-US" sz="2400" dirty="0" err="1"/>
              <a:t>trong</a:t>
            </a:r>
            <a:r>
              <a:rPr lang="en-US" sz="2400" dirty="0"/>
              <a:t> </a:t>
            </a:r>
            <a:r>
              <a:rPr lang="en-US" sz="2400" dirty="0" err="1"/>
              <a:t>cấp</a:t>
            </a:r>
            <a:r>
              <a:rPr lang="en-US" sz="2400" dirty="0"/>
              <a:t> </a:t>
            </a:r>
            <a:r>
              <a:rPr lang="en-US" sz="2400" dirty="0" err="1"/>
              <a:t>học</a:t>
            </a:r>
            <a:r>
              <a:rPr lang="en-US" sz="2400" dirty="0"/>
              <a:t> </a:t>
            </a:r>
            <a:r>
              <a:rPr lang="en-US" sz="2400" dirty="0" err="1"/>
              <a:t>Giáo</a:t>
            </a:r>
            <a:r>
              <a:rPr lang="en-US" sz="2400" dirty="0"/>
              <a:t> </a:t>
            </a:r>
            <a:r>
              <a:rPr lang="en-US" sz="2400" dirty="0" err="1"/>
              <a:t>dục</a:t>
            </a:r>
            <a:r>
              <a:rPr lang="en-US" sz="2400" dirty="0"/>
              <a:t> </a:t>
            </a:r>
            <a:r>
              <a:rPr lang="en-US" sz="2400" dirty="0" err="1"/>
              <a:t>Mầm</a:t>
            </a:r>
            <a:r>
              <a:rPr lang="en-US" sz="2400" dirty="0"/>
              <a:t> non </a:t>
            </a:r>
            <a:r>
              <a:rPr lang="en-US" sz="2400" dirty="0" err="1"/>
              <a:t>năm</a:t>
            </a:r>
            <a:r>
              <a:rPr lang="en-US" sz="2400" dirty="0"/>
              <a:t> </a:t>
            </a:r>
            <a:r>
              <a:rPr lang="en-US" sz="2400" dirty="0" err="1"/>
              <a:t>học</a:t>
            </a:r>
            <a:r>
              <a:rPr lang="en-US" sz="2400" dirty="0"/>
              <a:t> 2022-2023;</a:t>
            </a:r>
            <a:endParaRPr lang="en-US" sz="2400" dirty="0">
              <a:solidFill>
                <a:prstClr val="black"/>
              </a:solidFill>
            </a:endParaRPr>
          </a:p>
        </p:txBody>
      </p:sp>
      <p:sp>
        <p:nvSpPr>
          <p:cNvPr id="5" name="TextBox 4">
            <a:extLst>
              <a:ext uri="{FF2B5EF4-FFF2-40B4-BE49-F238E27FC236}">
                <a16:creationId xmlns:a16="http://schemas.microsoft.com/office/drawing/2014/main" id="{FF9AD794-4D35-E3F4-CF92-8F7708D742A5}"/>
              </a:ext>
            </a:extLst>
          </p:cNvPr>
          <p:cNvSpPr txBox="1"/>
          <p:nvPr/>
        </p:nvSpPr>
        <p:spPr>
          <a:xfrm>
            <a:off x="1852863" y="393215"/>
            <a:ext cx="4111791" cy="584775"/>
          </a:xfrm>
          <a:prstGeom prst="rect">
            <a:avLst/>
          </a:prstGeom>
          <a:noFill/>
        </p:spPr>
        <p:txBody>
          <a:bodyPr wrap="square">
            <a:spAutoFit/>
          </a:bodyPr>
          <a:lstStyle/>
          <a:p>
            <a:pPr algn="ctr" eaLnBrk="1" hangingPunct="1">
              <a:buNone/>
            </a:pPr>
            <a:r>
              <a:rPr lang="en-US" sz="3200" b="1" dirty="0" err="1">
                <a:solidFill>
                  <a:srgbClr val="FF0000"/>
                </a:solidFill>
                <a:latin typeface="Arial" pitchFamily="34" charset="0"/>
                <a:cs typeface="Arial" pitchFamily="34" charset="0"/>
              </a:rPr>
              <a:t>Văn</a:t>
            </a:r>
            <a:r>
              <a:rPr lang="en-US" sz="3200" b="1" dirty="0">
                <a:solidFill>
                  <a:srgbClr val="FF0000"/>
                </a:solidFill>
                <a:latin typeface="Arial" pitchFamily="34" charset="0"/>
                <a:cs typeface="Arial" pitchFamily="34" charset="0"/>
              </a:rPr>
              <a:t> </a:t>
            </a:r>
            <a:r>
              <a:rPr lang="en-US" sz="3200" b="1" dirty="0" err="1">
                <a:solidFill>
                  <a:srgbClr val="FF0000"/>
                </a:solidFill>
                <a:latin typeface="Arial" pitchFamily="34" charset="0"/>
                <a:cs typeface="Arial" pitchFamily="34" charset="0"/>
              </a:rPr>
              <a:t>bản</a:t>
            </a:r>
            <a:r>
              <a:rPr lang="en-US" sz="3200" b="1" dirty="0">
                <a:solidFill>
                  <a:srgbClr val="FF0000"/>
                </a:solidFill>
                <a:latin typeface="Arial" pitchFamily="34" charset="0"/>
                <a:cs typeface="Arial" pitchFamily="34" charset="0"/>
              </a:rPr>
              <a:t> </a:t>
            </a:r>
            <a:r>
              <a:rPr lang="en-US" sz="3200" b="1" dirty="0" err="1">
                <a:solidFill>
                  <a:srgbClr val="FF0000"/>
                </a:solidFill>
                <a:latin typeface="Arial" pitchFamily="34" charset="0"/>
                <a:cs typeface="Arial" pitchFamily="34" charset="0"/>
              </a:rPr>
              <a:t>pháp</a:t>
            </a:r>
            <a:r>
              <a:rPr lang="en-US" sz="3200" b="1" dirty="0">
                <a:solidFill>
                  <a:srgbClr val="FF0000"/>
                </a:solidFill>
                <a:latin typeface="Arial" pitchFamily="34" charset="0"/>
                <a:cs typeface="Arial" pitchFamily="34" charset="0"/>
              </a:rPr>
              <a:t> </a:t>
            </a:r>
            <a:r>
              <a:rPr lang="en-US" sz="3200" b="1" dirty="0" err="1">
                <a:solidFill>
                  <a:srgbClr val="FF0000"/>
                </a:solidFill>
                <a:latin typeface="Arial" pitchFamily="34" charset="0"/>
                <a:cs typeface="Arial" pitchFamily="34" charset="0"/>
              </a:rPr>
              <a:t>lý</a:t>
            </a:r>
            <a:endParaRPr lang="en-US" sz="32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378598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853" y="188178"/>
            <a:ext cx="9100525" cy="706517"/>
          </a:xfrm>
        </p:spPr>
        <p:style>
          <a:lnRef idx="1">
            <a:schemeClr val="accent6"/>
          </a:lnRef>
          <a:fillRef idx="2">
            <a:schemeClr val="accent6"/>
          </a:fillRef>
          <a:effectRef idx="1">
            <a:schemeClr val="accent6"/>
          </a:effectRef>
          <a:fontRef idx="minor">
            <a:schemeClr val="dk1"/>
          </a:fontRef>
        </p:style>
        <p:txBody>
          <a:bodyPr/>
          <a:lstStyle/>
          <a:p>
            <a:pPr marL="0" indent="0" algn="ctr">
              <a:lnSpc>
                <a:spcPct val="150000"/>
              </a:lnSpc>
              <a:spcBef>
                <a:spcPts val="0"/>
              </a:spcBef>
              <a:buNone/>
            </a:pPr>
            <a:r>
              <a:rPr lang="en-US" b="1" dirty="0" err="1">
                <a:solidFill>
                  <a:srgbClr val="0000FF"/>
                </a:solidFill>
                <a:latin typeface="Arial" panose="020B0604020202020204" pitchFamily="34" charset="0"/>
                <a:cs typeface="Arial" panose="020B0604020202020204" pitchFamily="34" charset="0"/>
              </a:rPr>
              <a:t>Nguyên</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tắc</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chung</a:t>
            </a:r>
            <a:endParaRPr lang="en-US"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
        <p:nvSpPr>
          <p:cNvPr id="6" name="TextBox 5"/>
          <p:cNvSpPr txBox="1"/>
          <p:nvPr/>
        </p:nvSpPr>
        <p:spPr>
          <a:xfrm>
            <a:off x="324853" y="1007234"/>
            <a:ext cx="9100525" cy="5563831"/>
          </a:xfrm>
          <a:prstGeom prst="rect">
            <a:avLst/>
          </a:prstGeom>
          <a:noFill/>
          <a:ln>
            <a:solidFill>
              <a:srgbClr val="0000FF"/>
            </a:solidFill>
          </a:ln>
        </p:spPr>
        <p:txBody>
          <a:bodyPr wrap="square" rtlCol="0">
            <a:spAutoFit/>
          </a:bodyPr>
          <a:lstStyle/>
          <a:p>
            <a:pPr marL="342900" lvl="0" indent="-342900" algn="just" defTabSz="457200" fontAlgn="auto">
              <a:lnSpc>
                <a:spcPct val="150000"/>
              </a:lnSpc>
              <a:spcBef>
                <a:spcPts val="0"/>
              </a:spcBef>
              <a:spcAft>
                <a:spcPts val="0"/>
              </a:spcAft>
              <a:buFontTx/>
              <a:buChar char="-"/>
            </a:pPr>
            <a:r>
              <a:rPr lang="en-US" sz="2400" dirty="0">
                <a:solidFill>
                  <a:prstClr val="black"/>
                </a:solidFill>
              </a:rPr>
              <a:t>L</a:t>
            </a:r>
            <a:r>
              <a:rPr lang="vi-VN" sz="2400" dirty="0">
                <a:solidFill>
                  <a:prstClr val="black"/>
                </a:solidFill>
              </a:rPr>
              <a:t>ấy trẻ làm trung tâm</a:t>
            </a:r>
            <a:r>
              <a:rPr lang="en-US" sz="2400" dirty="0">
                <a:solidFill>
                  <a:prstClr val="black"/>
                </a:solidFill>
              </a:rPr>
              <a:t>: </a:t>
            </a:r>
            <a:r>
              <a:rPr lang="en-US" sz="2400" dirty="0" err="1">
                <a:solidFill>
                  <a:prstClr val="black"/>
                </a:solidFill>
              </a:rPr>
              <a:t>Tổ</a:t>
            </a:r>
            <a:r>
              <a:rPr lang="en-US" sz="2400" dirty="0">
                <a:solidFill>
                  <a:prstClr val="black"/>
                </a:solidFill>
              </a:rPr>
              <a:t> </a:t>
            </a:r>
            <a:r>
              <a:rPr lang="en-US" sz="2400" dirty="0" err="1">
                <a:solidFill>
                  <a:prstClr val="black"/>
                </a:solidFill>
              </a:rPr>
              <a:t>chức</a:t>
            </a:r>
            <a:r>
              <a:rPr lang="en-US" sz="2400" dirty="0">
                <a:solidFill>
                  <a:prstClr val="black"/>
                </a:solidFill>
              </a:rPr>
              <a:t> </a:t>
            </a:r>
            <a:r>
              <a:rPr lang="en-US" sz="2400" dirty="0" err="1">
                <a:solidFill>
                  <a:prstClr val="black"/>
                </a:solidFill>
              </a:rPr>
              <a:t>các</a:t>
            </a:r>
            <a:r>
              <a:rPr lang="en-US" sz="2400" dirty="0">
                <a:solidFill>
                  <a:prstClr val="black"/>
                </a:solidFill>
              </a:rPr>
              <a:t> HĐ </a:t>
            </a:r>
            <a:r>
              <a:rPr lang="en-US" sz="2400" dirty="0" err="1">
                <a:solidFill>
                  <a:prstClr val="black"/>
                </a:solidFill>
              </a:rPr>
              <a:t>dựa</a:t>
            </a:r>
            <a:r>
              <a:rPr lang="en-US" sz="2400" dirty="0">
                <a:solidFill>
                  <a:prstClr val="black"/>
                </a:solidFill>
              </a:rPr>
              <a:t> </a:t>
            </a:r>
            <a:r>
              <a:rPr lang="en-US" sz="2400" dirty="0" err="1">
                <a:solidFill>
                  <a:prstClr val="black"/>
                </a:solidFill>
              </a:rPr>
              <a:t>trên</a:t>
            </a:r>
            <a:r>
              <a:rPr lang="en-US" sz="2400" dirty="0">
                <a:solidFill>
                  <a:prstClr val="black"/>
                </a:solidFill>
              </a:rPr>
              <a:t> </a:t>
            </a:r>
            <a:r>
              <a:rPr lang="en-US" sz="2400" dirty="0" err="1">
                <a:solidFill>
                  <a:prstClr val="black"/>
                </a:solidFill>
              </a:rPr>
              <a:t>nền</a:t>
            </a:r>
            <a:r>
              <a:rPr lang="en-US" sz="2400" dirty="0">
                <a:solidFill>
                  <a:prstClr val="black"/>
                </a:solidFill>
              </a:rPr>
              <a:t> </a:t>
            </a:r>
            <a:r>
              <a:rPr lang="en-US" sz="2400" dirty="0" err="1">
                <a:solidFill>
                  <a:prstClr val="black"/>
                </a:solidFill>
              </a:rPr>
              <a:t>tảng</a:t>
            </a:r>
            <a:r>
              <a:rPr lang="en-US" sz="2400" dirty="0">
                <a:solidFill>
                  <a:prstClr val="black"/>
                </a:solidFill>
              </a:rPr>
              <a:t> </a:t>
            </a:r>
            <a:r>
              <a:rPr lang="en-US" sz="2400" dirty="0" err="1">
                <a:solidFill>
                  <a:prstClr val="black"/>
                </a:solidFill>
              </a:rPr>
              <a:t>khả</a:t>
            </a:r>
            <a:r>
              <a:rPr lang="en-US" sz="2400" dirty="0">
                <a:solidFill>
                  <a:prstClr val="black"/>
                </a:solidFill>
              </a:rPr>
              <a:t> </a:t>
            </a:r>
            <a:r>
              <a:rPr lang="en-US" sz="2400" dirty="0" err="1">
                <a:solidFill>
                  <a:prstClr val="black"/>
                </a:solidFill>
              </a:rPr>
              <a:t>năng</a:t>
            </a:r>
            <a:r>
              <a:rPr lang="en-US" sz="2400" dirty="0">
                <a:solidFill>
                  <a:prstClr val="black"/>
                </a:solidFill>
              </a:rPr>
              <a:t> </a:t>
            </a:r>
            <a:r>
              <a:rPr lang="en-US" sz="2400" dirty="0" err="1">
                <a:solidFill>
                  <a:prstClr val="black"/>
                </a:solidFill>
              </a:rPr>
              <a:t>của</a:t>
            </a:r>
            <a:r>
              <a:rPr lang="en-US" sz="2400" dirty="0">
                <a:solidFill>
                  <a:prstClr val="black"/>
                </a:solidFill>
              </a:rPr>
              <a:t> </a:t>
            </a:r>
            <a:r>
              <a:rPr lang="en-US" sz="2400" dirty="0" err="1">
                <a:solidFill>
                  <a:prstClr val="black"/>
                </a:solidFill>
              </a:rPr>
              <a:t>trẻ</a:t>
            </a:r>
            <a:r>
              <a:rPr lang="en-US" sz="2400" dirty="0">
                <a:solidFill>
                  <a:prstClr val="black"/>
                </a:solidFill>
              </a:rPr>
              <a:t>. </a:t>
            </a:r>
            <a:r>
              <a:rPr lang="vi-VN" sz="2400" dirty="0">
                <a:solidFill>
                  <a:prstClr val="black"/>
                </a:solidFill>
              </a:rPr>
              <a:t>Trẻ được hoạt động, tham gia vào quá trình lĩnh hội kiến thức, kỹ năng</a:t>
            </a:r>
            <a:r>
              <a:rPr lang="en-US" sz="2400" dirty="0">
                <a:solidFill>
                  <a:prstClr val="black"/>
                </a:solidFill>
              </a:rPr>
              <a:t>.</a:t>
            </a:r>
          </a:p>
          <a:p>
            <a:pPr marL="342900" indent="-342900" algn="just" defTabSz="457200" fontAlgn="auto">
              <a:lnSpc>
                <a:spcPct val="150000"/>
              </a:lnSpc>
              <a:spcBef>
                <a:spcPts val="0"/>
              </a:spcBef>
              <a:spcAft>
                <a:spcPts val="0"/>
              </a:spcAft>
              <a:buFontTx/>
              <a:buChar char="-"/>
            </a:pPr>
            <a:r>
              <a:rPr lang="en-US" sz="2400" dirty="0"/>
              <a:t>ND </a:t>
            </a:r>
            <a:r>
              <a:rPr lang="en-US" sz="2400" dirty="0" err="1"/>
              <a:t>và</a:t>
            </a:r>
            <a:r>
              <a:rPr lang="en-US" sz="2400" dirty="0"/>
              <a:t> </a:t>
            </a:r>
            <a:r>
              <a:rPr lang="en-US" sz="2400" dirty="0" err="1"/>
              <a:t>các</a:t>
            </a:r>
            <a:r>
              <a:rPr lang="en-US" sz="2400" dirty="0"/>
              <a:t> HĐ </a:t>
            </a:r>
            <a:r>
              <a:rPr lang="en-US" sz="2400" dirty="0" err="1"/>
              <a:t>giáo</a:t>
            </a:r>
            <a:r>
              <a:rPr lang="en-US" sz="2400" dirty="0"/>
              <a:t> </a:t>
            </a:r>
            <a:r>
              <a:rPr lang="en-US" sz="2400" dirty="0" err="1"/>
              <a:t>dục</a:t>
            </a:r>
            <a:r>
              <a:rPr lang="en-US" sz="2400" dirty="0"/>
              <a:t> </a:t>
            </a:r>
            <a:r>
              <a:rPr lang="en-US" sz="2400" dirty="0" err="1"/>
              <a:t>gắn</a:t>
            </a:r>
            <a:r>
              <a:rPr lang="en-US" sz="2400" dirty="0"/>
              <a:t> </a:t>
            </a:r>
            <a:r>
              <a:rPr lang="en-US" sz="2400" dirty="0" err="1"/>
              <a:t>với</a:t>
            </a:r>
            <a:r>
              <a:rPr lang="en-US" sz="2400" dirty="0"/>
              <a:t> </a:t>
            </a:r>
            <a:r>
              <a:rPr lang="en-US" sz="2400" dirty="0" err="1"/>
              <a:t>những</a:t>
            </a:r>
            <a:r>
              <a:rPr lang="en-US" sz="2400" dirty="0"/>
              <a:t> </a:t>
            </a:r>
            <a:r>
              <a:rPr lang="en-US" sz="2400" dirty="0" err="1"/>
              <a:t>gì</a:t>
            </a:r>
            <a:r>
              <a:rPr lang="en-US" sz="2400" dirty="0"/>
              <a:t> </a:t>
            </a:r>
            <a:r>
              <a:rPr lang="en-US" sz="2400" dirty="0" err="1"/>
              <a:t>gần</a:t>
            </a:r>
            <a:r>
              <a:rPr lang="en-US" sz="2400" dirty="0"/>
              <a:t> </a:t>
            </a:r>
            <a:r>
              <a:rPr lang="en-US" sz="2400" dirty="0" err="1"/>
              <a:t>gũi</a:t>
            </a:r>
            <a:r>
              <a:rPr lang="en-US" sz="2400" dirty="0"/>
              <a:t> </a:t>
            </a:r>
            <a:r>
              <a:rPr lang="en-US" sz="2400" dirty="0" err="1"/>
              <a:t>diễn</a:t>
            </a:r>
            <a:r>
              <a:rPr lang="en-US" sz="2400" dirty="0"/>
              <a:t> </a:t>
            </a:r>
            <a:r>
              <a:rPr lang="en-US" sz="2400" dirty="0" err="1"/>
              <a:t>ra</a:t>
            </a:r>
            <a:r>
              <a:rPr lang="en-US" sz="2400" dirty="0"/>
              <a:t> </a:t>
            </a:r>
            <a:r>
              <a:rPr lang="en-US" sz="2400" dirty="0" err="1"/>
              <a:t>trong</a:t>
            </a:r>
            <a:r>
              <a:rPr lang="en-US" sz="2400" dirty="0"/>
              <a:t> </a:t>
            </a:r>
            <a:r>
              <a:rPr lang="en-US" sz="2400" dirty="0" err="1"/>
              <a:t>cuộc</a:t>
            </a:r>
            <a:r>
              <a:rPr lang="en-US" sz="2400" dirty="0"/>
              <a:t> </a:t>
            </a:r>
            <a:r>
              <a:rPr lang="en-US" sz="2400" dirty="0" err="1"/>
              <a:t>sống</a:t>
            </a:r>
            <a:r>
              <a:rPr lang="en-US" sz="2400" dirty="0"/>
              <a:t> </a:t>
            </a:r>
            <a:r>
              <a:rPr lang="en-US" sz="2400" dirty="0" err="1"/>
              <a:t>hàng</a:t>
            </a:r>
            <a:r>
              <a:rPr lang="en-US" sz="2400" dirty="0"/>
              <a:t> </a:t>
            </a:r>
            <a:r>
              <a:rPr lang="en-US" sz="2400" dirty="0" err="1"/>
              <a:t>ngày</a:t>
            </a:r>
            <a:r>
              <a:rPr lang="en-US" sz="2400" dirty="0"/>
              <a:t> </a:t>
            </a:r>
            <a:r>
              <a:rPr lang="en-US" sz="2400" dirty="0" err="1"/>
              <a:t>của</a:t>
            </a:r>
            <a:r>
              <a:rPr lang="en-US" sz="2400" dirty="0"/>
              <a:t> </a:t>
            </a:r>
            <a:r>
              <a:rPr lang="en-US" sz="2400" dirty="0" err="1"/>
              <a:t>trẻ</a:t>
            </a:r>
            <a:r>
              <a:rPr lang="en-US" sz="2400" dirty="0"/>
              <a:t>, </a:t>
            </a:r>
            <a:r>
              <a:rPr lang="vi-VN" sz="2400" dirty="0"/>
              <a:t>coi trọng những kinh nghiệm thực tế mà trẻ có được từ môi trường giao thông nơi trẻ sống</a:t>
            </a:r>
            <a:r>
              <a:rPr lang="en-US" sz="2400" dirty="0"/>
              <a:t>.</a:t>
            </a:r>
          </a:p>
          <a:p>
            <a:pPr marL="342900" indent="-342900" algn="just" defTabSz="457200" fontAlgn="auto">
              <a:lnSpc>
                <a:spcPct val="150000"/>
              </a:lnSpc>
              <a:spcBef>
                <a:spcPts val="0"/>
              </a:spcBef>
              <a:spcAft>
                <a:spcPts val="0"/>
              </a:spcAft>
              <a:buFontTx/>
              <a:buChar char="-"/>
            </a:pPr>
            <a:r>
              <a:rPr lang="en-US" sz="2400" dirty="0">
                <a:solidFill>
                  <a:prstClr val="black"/>
                </a:solidFill>
              </a:rPr>
              <a:t>T</a:t>
            </a:r>
            <a:r>
              <a:rPr lang="vi-VN" sz="2400" dirty="0">
                <a:solidFill>
                  <a:prstClr val="black"/>
                </a:solidFill>
              </a:rPr>
              <a:t>hiết kế các hoạt động cho trẻ được trải nghiệm</a:t>
            </a:r>
            <a:r>
              <a:rPr lang="en-US" sz="2400" dirty="0">
                <a:solidFill>
                  <a:prstClr val="black"/>
                </a:solidFill>
              </a:rPr>
              <a:t>. </a:t>
            </a:r>
            <a:r>
              <a:rPr lang="en-US" sz="2400" dirty="0" err="1">
                <a:solidFill>
                  <a:prstClr val="black"/>
                </a:solidFill>
              </a:rPr>
              <a:t>Trẻ</a:t>
            </a:r>
            <a:r>
              <a:rPr lang="en-US" sz="2400" dirty="0">
                <a:solidFill>
                  <a:prstClr val="black"/>
                </a:solidFill>
              </a:rPr>
              <a:t> </a:t>
            </a:r>
            <a:r>
              <a:rPr lang="en-US" sz="2400" dirty="0" err="1">
                <a:solidFill>
                  <a:prstClr val="black"/>
                </a:solidFill>
              </a:rPr>
              <a:t>có</a:t>
            </a:r>
            <a:r>
              <a:rPr lang="en-US" sz="2400" dirty="0">
                <a:solidFill>
                  <a:prstClr val="black"/>
                </a:solidFill>
              </a:rPr>
              <a:t> </a:t>
            </a:r>
            <a:r>
              <a:rPr lang="en-US" sz="2400" dirty="0" err="1">
                <a:solidFill>
                  <a:prstClr val="black"/>
                </a:solidFill>
              </a:rPr>
              <a:t>cơ</a:t>
            </a:r>
            <a:r>
              <a:rPr lang="en-US" sz="2400" dirty="0">
                <a:solidFill>
                  <a:prstClr val="black"/>
                </a:solidFill>
              </a:rPr>
              <a:t> </a:t>
            </a:r>
            <a:r>
              <a:rPr lang="en-US" sz="2400" dirty="0" err="1">
                <a:solidFill>
                  <a:prstClr val="black"/>
                </a:solidFill>
              </a:rPr>
              <a:t>hội</a:t>
            </a:r>
            <a:r>
              <a:rPr lang="en-US" sz="2400" dirty="0">
                <a:solidFill>
                  <a:prstClr val="black"/>
                </a:solidFill>
              </a:rPr>
              <a:t> </a:t>
            </a:r>
            <a:r>
              <a:rPr lang="en-US" sz="2400" dirty="0" err="1">
                <a:solidFill>
                  <a:prstClr val="black"/>
                </a:solidFill>
              </a:rPr>
              <a:t>để</a:t>
            </a:r>
            <a:r>
              <a:rPr lang="en-US" sz="2400" dirty="0">
                <a:solidFill>
                  <a:prstClr val="black"/>
                </a:solidFill>
              </a:rPr>
              <a:t> </a:t>
            </a:r>
            <a:r>
              <a:rPr lang="en-US" sz="2400" dirty="0" err="1">
                <a:solidFill>
                  <a:prstClr val="black"/>
                </a:solidFill>
              </a:rPr>
              <a:t>vận</a:t>
            </a:r>
            <a:r>
              <a:rPr lang="en-US" sz="2400" dirty="0">
                <a:solidFill>
                  <a:prstClr val="black"/>
                </a:solidFill>
              </a:rPr>
              <a:t> </a:t>
            </a:r>
            <a:r>
              <a:rPr lang="en-US" sz="2400" dirty="0" err="1">
                <a:solidFill>
                  <a:prstClr val="black"/>
                </a:solidFill>
              </a:rPr>
              <a:t>dụng</a:t>
            </a:r>
            <a:r>
              <a:rPr lang="en-US" sz="2400" dirty="0">
                <a:solidFill>
                  <a:prstClr val="black"/>
                </a:solidFill>
              </a:rPr>
              <a:t> </a:t>
            </a:r>
            <a:r>
              <a:rPr lang="en-US" sz="2400" dirty="0" err="1">
                <a:solidFill>
                  <a:prstClr val="black"/>
                </a:solidFill>
              </a:rPr>
              <a:t>vào</a:t>
            </a:r>
            <a:r>
              <a:rPr lang="en-US" sz="2400" dirty="0">
                <a:solidFill>
                  <a:prstClr val="black"/>
                </a:solidFill>
              </a:rPr>
              <a:t> </a:t>
            </a:r>
            <a:r>
              <a:rPr lang="en-US" sz="2400" dirty="0" err="1">
                <a:solidFill>
                  <a:prstClr val="black"/>
                </a:solidFill>
              </a:rPr>
              <a:t>thực</a:t>
            </a:r>
            <a:r>
              <a:rPr lang="en-US" sz="2400" dirty="0">
                <a:solidFill>
                  <a:prstClr val="black"/>
                </a:solidFill>
              </a:rPr>
              <a:t> </a:t>
            </a:r>
            <a:r>
              <a:rPr lang="en-US" sz="2400" dirty="0" err="1">
                <a:solidFill>
                  <a:prstClr val="black"/>
                </a:solidFill>
              </a:rPr>
              <a:t>tiễn</a:t>
            </a:r>
            <a:r>
              <a:rPr lang="en-US" sz="2400" dirty="0">
                <a:solidFill>
                  <a:prstClr val="black"/>
                </a:solidFill>
              </a:rPr>
              <a:t> </a:t>
            </a:r>
            <a:r>
              <a:rPr lang="en-US" sz="2400" dirty="0" err="1">
                <a:solidFill>
                  <a:prstClr val="black"/>
                </a:solidFill>
              </a:rPr>
              <a:t>cuộc</a:t>
            </a:r>
            <a:r>
              <a:rPr lang="en-US" sz="2400" dirty="0">
                <a:solidFill>
                  <a:prstClr val="black"/>
                </a:solidFill>
              </a:rPr>
              <a:t> </a:t>
            </a:r>
            <a:r>
              <a:rPr lang="en-US" sz="2400" dirty="0" err="1">
                <a:solidFill>
                  <a:prstClr val="black"/>
                </a:solidFill>
              </a:rPr>
              <a:t>sống</a:t>
            </a:r>
            <a:r>
              <a:rPr lang="en-US" sz="2400" dirty="0">
                <a:solidFill>
                  <a:prstClr val="black"/>
                </a:solidFill>
              </a:rPr>
              <a:t>.</a:t>
            </a:r>
          </a:p>
          <a:p>
            <a:pPr marL="342900" indent="-342900" algn="just" defTabSz="457200" fontAlgn="auto">
              <a:lnSpc>
                <a:spcPct val="150000"/>
              </a:lnSpc>
              <a:spcBef>
                <a:spcPts val="0"/>
              </a:spcBef>
              <a:spcAft>
                <a:spcPts val="0"/>
              </a:spcAft>
              <a:buFontTx/>
              <a:buChar char="-"/>
            </a:pPr>
            <a:r>
              <a:rPr lang="vi-VN" sz="2400" dirty="0">
                <a:solidFill>
                  <a:prstClr val="black"/>
                </a:solidFill>
              </a:rPr>
              <a:t>Phối hợp chặt chẽ giữa gia đình, nhà trường và xã hội trong việc giáo dục an toàn giao thông cho trẻ</a:t>
            </a:r>
            <a:r>
              <a:rPr lang="en-US" sz="2400" dirty="0">
                <a:solidFill>
                  <a:prstClr val="black"/>
                </a:solidFill>
              </a:rPr>
              <a:t>.</a:t>
            </a:r>
          </a:p>
        </p:txBody>
      </p:sp>
    </p:spTree>
    <p:extLst>
      <p:ext uri="{BB962C8B-B14F-4D97-AF65-F5344CB8AC3E}">
        <p14:creationId xmlns:p14="http://schemas.microsoft.com/office/powerpoint/2010/main" val="35477277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left)">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736525" y="1119276"/>
            <a:ext cx="8688853" cy="5565947"/>
          </a:xfrm>
          <a:prstGeom prst="rect">
            <a:avLst/>
          </a:prstGeom>
          <a:noFill/>
          <a:ln>
            <a:solidFill>
              <a:srgbClr val="0000FF"/>
            </a:solidFill>
          </a:ln>
        </p:spPr>
        <p:txBody>
          <a:bodyPr wrap="square" rtlCol="0">
            <a:spAutoFit/>
          </a:bodyPr>
          <a:lstStyle/>
          <a:p>
            <a:pPr marL="457200" indent="-457200">
              <a:lnSpc>
                <a:spcPct val="150000"/>
              </a:lnSpc>
              <a:buFontTx/>
              <a:buChar char="-"/>
            </a:pPr>
            <a:r>
              <a:rPr lang="en-US" sz="2400" b="1" i="1" dirty="0"/>
              <a:t>ND </a:t>
            </a:r>
            <a:r>
              <a:rPr lang="en-US" sz="2400" b="1" i="1" dirty="0" err="1"/>
              <a:t>các</a:t>
            </a:r>
            <a:r>
              <a:rPr lang="en-US" sz="2400" b="1" i="1" dirty="0"/>
              <a:t> </a:t>
            </a:r>
            <a:r>
              <a:rPr lang="en-US" sz="2400" b="1" i="1" dirty="0" err="1"/>
              <a:t>trò</a:t>
            </a:r>
            <a:r>
              <a:rPr lang="en-US" sz="2400" b="1" i="1" dirty="0"/>
              <a:t> </a:t>
            </a:r>
            <a:r>
              <a:rPr lang="en-US" sz="2400" b="1" i="1" dirty="0" err="1"/>
              <a:t>chơi</a:t>
            </a:r>
            <a:r>
              <a:rPr lang="en-US" sz="2400" b="1" i="1" dirty="0"/>
              <a:t> </a:t>
            </a:r>
            <a:r>
              <a:rPr lang="en-US" sz="2400" b="1" i="1" dirty="0" err="1"/>
              <a:t>khai</a:t>
            </a:r>
            <a:r>
              <a:rPr lang="en-US" sz="2400" b="1" i="1" dirty="0"/>
              <a:t> </a:t>
            </a:r>
            <a:r>
              <a:rPr lang="en-US" sz="2400" b="1" i="1" dirty="0" err="1"/>
              <a:t>thác</a:t>
            </a:r>
            <a:r>
              <a:rPr lang="en-US" sz="2400" b="1" i="1" dirty="0"/>
              <a:t> </a:t>
            </a:r>
            <a:r>
              <a:rPr lang="en-US" sz="2400" b="1" i="1" dirty="0" err="1"/>
              <a:t>các</a:t>
            </a:r>
            <a:r>
              <a:rPr lang="en-US" sz="2400" b="1" i="1" dirty="0"/>
              <a:t> ND </a:t>
            </a:r>
            <a:r>
              <a:rPr lang="en-US" sz="2400" b="1" i="1" dirty="0" err="1"/>
              <a:t>về</a:t>
            </a:r>
            <a:r>
              <a:rPr lang="en-US" sz="2400" b="1" i="1" dirty="0"/>
              <a:t> GD ATGT</a:t>
            </a:r>
            <a:r>
              <a:rPr lang="en-US" sz="2400" dirty="0"/>
              <a:t>:</a:t>
            </a:r>
          </a:p>
          <a:p>
            <a:pPr algn="just">
              <a:lnSpc>
                <a:spcPct val="150000"/>
              </a:lnSpc>
            </a:pPr>
            <a:r>
              <a:rPr lang="en-US" sz="2400" dirty="0"/>
              <a:t>+ </a:t>
            </a:r>
            <a:r>
              <a:rPr lang="en-US" sz="2400" dirty="0" err="1"/>
              <a:t>Về</a:t>
            </a:r>
            <a:r>
              <a:rPr lang="en-US" sz="2400" dirty="0"/>
              <a:t> </a:t>
            </a:r>
            <a:r>
              <a:rPr lang="vi-VN" sz="2400" dirty="0"/>
              <a:t> phương tiện giao thông</a:t>
            </a:r>
            <a:r>
              <a:rPr lang="en-US" sz="2400" dirty="0"/>
              <a:t>: </a:t>
            </a:r>
            <a:r>
              <a:rPr lang="en-US" sz="2400" dirty="0" err="1"/>
              <a:t>trò</a:t>
            </a:r>
            <a:r>
              <a:rPr lang="en-US" sz="2400" dirty="0"/>
              <a:t> </a:t>
            </a:r>
            <a:r>
              <a:rPr lang="en-US" sz="2400" dirty="0" err="1"/>
              <a:t>chơi</a:t>
            </a:r>
            <a:r>
              <a:rPr lang="en-US" sz="2400" dirty="0"/>
              <a:t> </a:t>
            </a:r>
            <a:r>
              <a:rPr lang="en-US" sz="2400" dirty="0" err="1"/>
              <a:t>nhận</a:t>
            </a:r>
            <a:r>
              <a:rPr lang="en-US" sz="2400" dirty="0"/>
              <a:t> </a:t>
            </a:r>
            <a:r>
              <a:rPr lang="en-US" sz="2400" dirty="0" err="1"/>
              <a:t>diện</a:t>
            </a:r>
            <a:r>
              <a:rPr lang="en-US" sz="2400" dirty="0"/>
              <a:t> </a:t>
            </a:r>
            <a:r>
              <a:rPr lang="en-US" sz="2400" dirty="0" err="1"/>
              <a:t>và</a:t>
            </a:r>
            <a:r>
              <a:rPr lang="en-US" sz="2400" dirty="0"/>
              <a:t> </a:t>
            </a:r>
            <a:r>
              <a:rPr lang="en-US" sz="2400" dirty="0" err="1"/>
              <a:t>phân</a:t>
            </a:r>
            <a:r>
              <a:rPr lang="en-US" sz="2400" dirty="0"/>
              <a:t> </a:t>
            </a:r>
            <a:r>
              <a:rPr lang="en-US" sz="2400" dirty="0" err="1"/>
              <a:t>loại</a:t>
            </a:r>
            <a:r>
              <a:rPr lang="en-US" sz="2400" dirty="0"/>
              <a:t> PTGT, </a:t>
            </a:r>
            <a:r>
              <a:rPr lang="en-US" sz="2400" dirty="0" err="1"/>
              <a:t>mô</a:t>
            </a:r>
            <a:r>
              <a:rPr lang="en-US" sz="2400" dirty="0"/>
              <a:t> </a:t>
            </a:r>
            <a:r>
              <a:rPr lang="en-US" sz="2400" dirty="0" err="1"/>
              <a:t>tả</a:t>
            </a:r>
            <a:r>
              <a:rPr lang="en-US" sz="2400" dirty="0"/>
              <a:t> </a:t>
            </a:r>
            <a:r>
              <a:rPr lang="en-US" sz="2400" dirty="0" err="1"/>
              <a:t>về</a:t>
            </a:r>
            <a:r>
              <a:rPr lang="en-US" sz="2400" dirty="0"/>
              <a:t> </a:t>
            </a:r>
            <a:r>
              <a:rPr lang="en-US" sz="2400" dirty="0" err="1"/>
              <a:t>phương</a:t>
            </a:r>
            <a:r>
              <a:rPr lang="en-US" sz="2400" dirty="0"/>
              <a:t> </a:t>
            </a:r>
            <a:r>
              <a:rPr lang="en-US" sz="2400" dirty="0" err="1"/>
              <a:t>tiện</a:t>
            </a:r>
            <a:r>
              <a:rPr lang="en-US" sz="2400" dirty="0"/>
              <a:t>, </a:t>
            </a:r>
            <a:r>
              <a:rPr lang="en-US" sz="2400" dirty="0" err="1"/>
              <a:t>nơi</a:t>
            </a:r>
            <a:r>
              <a:rPr lang="en-US" sz="2400" dirty="0"/>
              <a:t> </a:t>
            </a:r>
            <a:r>
              <a:rPr lang="en-US" sz="2400" dirty="0" err="1"/>
              <a:t>vận</a:t>
            </a:r>
            <a:r>
              <a:rPr lang="en-US" sz="2400" dirty="0"/>
              <a:t> </a:t>
            </a:r>
            <a:r>
              <a:rPr lang="en-US" sz="2400" dirty="0" err="1"/>
              <a:t>hành</a:t>
            </a:r>
            <a:r>
              <a:rPr lang="en-US" sz="2400" dirty="0"/>
              <a:t> </a:t>
            </a:r>
            <a:r>
              <a:rPr lang="en-US" sz="2400" dirty="0" err="1"/>
              <a:t>của</a:t>
            </a:r>
            <a:r>
              <a:rPr lang="en-US" sz="2400" dirty="0"/>
              <a:t> </a:t>
            </a:r>
            <a:r>
              <a:rPr lang="en-US" sz="2400" dirty="0" err="1"/>
              <a:t>phương</a:t>
            </a:r>
            <a:r>
              <a:rPr lang="en-US" sz="2400" dirty="0"/>
              <a:t> </a:t>
            </a:r>
            <a:r>
              <a:rPr lang="en-US" sz="2400" dirty="0" err="1"/>
              <a:t>tiện</a:t>
            </a:r>
            <a:r>
              <a:rPr lang="en-US" sz="2400" dirty="0"/>
              <a:t> </a:t>
            </a:r>
            <a:r>
              <a:rPr lang="en-US" sz="2400" dirty="0" err="1"/>
              <a:t>để</a:t>
            </a:r>
            <a:r>
              <a:rPr lang="en-US" sz="2400" dirty="0"/>
              <a:t> </a:t>
            </a:r>
            <a:r>
              <a:rPr lang="en-US" sz="2400" dirty="0" err="1"/>
              <a:t>đội</a:t>
            </a:r>
            <a:r>
              <a:rPr lang="en-US" sz="2400" dirty="0"/>
              <a:t> </a:t>
            </a:r>
            <a:r>
              <a:rPr lang="en-US" sz="2400" dirty="0" err="1"/>
              <a:t>bạn</a:t>
            </a:r>
            <a:r>
              <a:rPr lang="en-US" sz="2400" dirty="0"/>
              <a:t> </a:t>
            </a:r>
            <a:r>
              <a:rPr lang="en-US" sz="2400" dirty="0" err="1"/>
              <a:t>đoán</a:t>
            </a:r>
            <a:r>
              <a:rPr lang="en-US" sz="2400" dirty="0"/>
              <a:t>, …</a:t>
            </a:r>
          </a:p>
          <a:p>
            <a:pPr algn="just">
              <a:lnSpc>
                <a:spcPct val="150000"/>
              </a:lnSpc>
            </a:pPr>
            <a:r>
              <a:rPr lang="en-US" sz="2400" dirty="0"/>
              <a:t>+ </a:t>
            </a:r>
            <a:r>
              <a:rPr lang="en-US" sz="2400" dirty="0" err="1"/>
              <a:t>Quy</a:t>
            </a:r>
            <a:r>
              <a:rPr lang="en-US" sz="2400" dirty="0"/>
              <a:t> </a:t>
            </a:r>
            <a:r>
              <a:rPr lang="en-US" sz="2400" dirty="0" err="1"/>
              <a:t>định</a:t>
            </a:r>
            <a:r>
              <a:rPr lang="en-US" sz="2400" dirty="0"/>
              <a:t> </a:t>
            </a:r>
            <a:r>
              <a:rPr lang="en-US" sz="2400" dirty="0" err="1"/>
              <a:t>về</a:t>
            </a:r>
            <a:r>
              <a:rPr lang="en-US" sz="2400" dirty="0"/>
              <a:t> an </a:t>
            </a:r>
            <a:r>
              <a:rPr lang="en-US" sz="2400" dirty="0" err="1"/>
              <a:t>toàn</a:t>
            </a:r>
            <a:r>
              <a:rPr lang="en-US" sz="2400" dirty="0"/>
              <a:t> </a:t>
            </a:r>
            <a:r>
              <a:rPr lang="en-US" sz="2400" dirty="0" err="1"/>
              <a:t>giao</a:t>
            </a:r>
            <a:r>
              <a:rPr lang="en-US" sz="2400" dirty="0"/>
              <a:t> </a:t>
            </a:r>
            <a:r>
              <a:rPr lang="en-US" sz="2400" dirty="0" err="1"/>
              <a:t>thông</a:t>
            </a:r>
            <a:r>
              <a:rPr lang="en-US" sz="2400" dirty="0"/>
              <a:t>: </a:t>
            </a:r>
            <a:r>
              <a:rPr lang="en-US" sz="2400" dirty="0" err="1"/>
              <a:t>Trò</a:t>
            </a:r>
            <a:r>
              <a:rPr lang="en-US" sz="2400" dirty="0"/>
              <a:t> </a:t>
            </a:r>
            <a:r>
              <a:rPr lang="en-US" sz="2400" dirty="0" err="1"/>
              <a:t>chơi</a:t>
            </a:r>
            <a:r>
              <a:rPr lang="en-US" sz="2400" dirty="0"/>
              <a:t> </a:t>
            </a:r>
            <a:r>
              <a:rPr lang="en-US" sz="2400" dirty="0" err="1"/>
              <a:t>đố-đoán</a:t>
            </a:r>
            <a:r>
              <a:rPr lang="en-US" sz="2400" dirty="0"/>
              <a:t> </a:t>
            </a:r>
            <a:r>
              <a:rPr lang="en-US" sz="2400" dirty="0" err="1"/>
              <a:t>về</a:t>
            </a:r>
            <a:r>
              <a:rPr lang="en-US" sz="2400" dirty="0"/>
              <a:t> </a:t>
            </a:r>
            <a:r>
              <a:rPr lang="en-US" sz="2400" dirty="0" err="1"/>
              <a:t>các</a:t>
            </a:r>
            <a:r>
              <a:rPr lang="en-US" sz="2400" dirty="0"/>
              <a:t> </a:t>
            </a:r>
            <a:r>
              <a:rPr lang="en-US" sz="2400" dirty="0" err="1"/>
              <a:t>biển</a:t>
            </a:r>
            <a:r>
              <a:rPr lang="en-US" sz="2400" dirty="0"/>
              <a:t> </a:t>
            </a:r>
            <a:r>
              <a:rPr lang="en-US" sz="2400" dirty="0" err="1"/>
              <a:t>báo</a:t>
            </a:r>
            <a:r>
              <a:rPr lang="en-US" sz="2400" dirty="0"/>
              <a:t>, </a:t>
            </a:r>
            <a:r>
              <a:rPr lang="en-US" sz="2400" dirty="0" err="1"/>
              <a:t>quy</a:t>
            </a:r>
            <a:r>
              <a:rPr lang="en-US" sz="2400" dirty="0"/>
              <a:t> </a:t>
            </a:r>
            <a:r>
              <a:rPr lang="en-US" sz="2400" dirty="0" err="1"/>
              <a:t>định</a:t>
            </a:r>
            <a:r>
              <a:rPr lang="en-US" sz="2400" dirty="0"/>
              <a:t> </a:t>
            </a:r>
            <a:r>
              <a:rPr lang="en-US" sz="2400" dirty="0" err="1"/>
              <a:t>khi</a:t>
            </a:r>
            <a:r>
              <a:rPr lang="en-US" sz="2400" dirty="0"/>
              <a:t> </a:t>
            </a:r>
            <a:r>
              <a:rPr lang="en-US" sz="2400" dirty="0" err="1"/>
              <a:t>tham</a:t>
            </a:r>
            <a:r>
              <a:rPr lang="en-US" sz="2400" dirty="0"/>
              <a:t> </a:t>
            </a:r>
            <a:r>
              <a:rPr lang="en-US" sz="2400" dirty="0" err="1"/>
              <a:t>gia</a:t>
            </a:r>
            <a:r>
              <a:rPr lang="en-US" sz="2400" dirty="0"/>
              <a:t> GT; </a:t>
            </a:r>
            <a:r>
              <a:rPr lang="en-US" sz="2400" dirty="0" err="1"/>
              <a:t>trò</a:t>
            </a:r>
            <a:r>
              <a:rPr lang="en-US" sz="2400" dirty="0"/>
              <a:t> </a:t>
            </a:r>
            <a:r>
              <a:rPr lang="en-US" sz="2400" dirty="0" err="1"/>
              <a:t>chơi</a:t>
            </a:r>
            <a:r>
              <a:rPr lang="en-US" sz="2400" dirty="0"/>
              <a:t> </a:t>
            </a:r>
            <a:r>
              <a:rPr lang="en-US" sz="2400" dirty="0" err="1"/>
              <a:t>vận</a:t>
            </a:r>
            <a:r>
              <a:rPr lang="en-US" sz="2400" dirty="0"/>
              <a:t> </a:t>
            </a:r>
            <a:r>
              <a:rPr lang="en-US" sz="2400" dirty="0" err="1"/>
              <a:t>động</a:t>
            </a:r>
            <a:r>
              <a:rPr lang="en-US" sz="2400" dirty="0"/>
              <a:t> </a:t>
            </a:r>
            <a:r>
              <a:rPr lang="en-US" sz="2400" dirty="0" err="1"/>
              <a:t>đóng</a:t>
            </a:r>
            <a:r>
              <a:rPr lang="en-US" sz="2400" dirty="0"/>
              <a:t> </a:t>
            </a:r>
            <a:r>
              <a:rPr lang="en-US" sz="2400" dirty="0" err="1"/>
              <a:t>vai</a:t>
            </a:r>
            <a:r>
              <a:rPr lang="en-US" sz="2400" dirty="0"/>
              <a:t> </a:t>
            </a:r>
            <a:r>
              <a:rPr lang="en-US" sz="2400" dirty="0" err="1"/>
              <a:t>người</a:t>
            </a:r>
            <a:r>
              <a:rPr lang="en-US" sz="2400" dirty="0"/>
              <a:t> </a:t>
            </a:r>
            <a:r>
              <a:rPr lang="en-US" sz="2400" dirty="0" err="1"/>
              <a:t>tham</a:t>
            </a:r>
            <a:r>
              <a:rPr lang="en-US" sz="2400" dirty="0"/>
              <a:t> </a:t>
            </a:r>
            <a:r>
              <a:rPr lang="en-US" sz="2400" dirty="0" err="1"/>
              <a:t>gia</a:t>
            </a:r>
            <a:r>
              <a:rPr lang="en-US" sz="2400" dirty="0"/>
              <a:t> GT, </a:t>
            </a:r>
            <a:r>
              <a:rPr lang="en-US" sz="2400" dirty="0" err="1"/>
              <a:t>lựa</a:t>
            </a:r>
            <a:r>
              <a:rPr lang="en-US" sz="2400" dirty="0"/>
              <a:t> </a:t>
            </a:r>
            <a:r>
              <a:rPr lang="en-US" sz="2400" dirty="0" err="1"/>
              <a:t>chọn</a:t>
            </a:r>
            <a:r>
              <a:rPr lang="en-US" sz="2400" dirty="0"/>
              <a:t> </a:t>
            </a:r>
            <a:r>
              <a:rPr lang="en-US" sz="2400" dirty="0" err="1"/>
              <a:t>đáp</a:t>
            </a:r>
            <a:r>
              <a:rPr lang="en-US" sz="2400" dirty="0"/>
              <a:t> </a:t>
            </a:r>
            <a:r>
              <a:rPr lang="en-US" sz="2400" dirty="0" err="1"/>
              <a:t>án</a:t>
            </a:r>
            <a:r>
              <a:rPr lang="en-US" sz="2400" dirty="0"/>
              <a:t> </a:t>
            </a:r>
            <a:r>
              <a:rPr lang="en-US" sz="2400" dirty="0" err="1"/>
              <a:t>đúng</a:t>
            </a:r>
            <a:r>
              <a:rPr lang="en-US" sz="2400" dirty="0"/>
              <a:t>…</a:t>
            </a:r>
          </a:p>
          <a:p>
            <a:pPr algn="just">
              <a:lnSpc>
                <a:spcPct val="150000"/>
              </a:lnSpc>
            </a:pPr>
            <a:r>
              <a:rPr lang="en-US" sz="2400" dirty="0"/>
              <a:t>+ </a:t>
            </a:r>
            <a:r>
              <a:rPr lang="en-US" sz="2400" dirty="0" err="1"/>
              <a:t>Xử</a:t>
            </a:r>
            <a:r>
              <a:rPr lang="en-US" sz="2400" dirty="0"/>
              <a:t> </a:t>
            </a:r>
            <a:r>
              <a:rPr lang="en-US" sz="2400" dirty="0" err="1"/>
              <a:t>lý</a:t>
            </a:r>
            <a:r>
              <a:rPr lang="en-US" sz="2400" dirty="0"/>
              <a:t> </a:t>
            </a:r>
            <a:r>
              <a:rPr lang="en-US" sz="2400" dirty="0" err="1"/>
              <a:t>các</a:t>
            </a:r>
            <a:r>
              <a:rPr lang="en-US" sz="2400" dirty="0"/>
              <a:t> </a:t>
            </a:r>
            <a:r>
              <a:rPr lang="en-US" sz="2400" dirty="0" err="1"/>
              <a:t>tình</a:t>
            </a:r>
            <a:r>
              <a:rPr lang="en-US" sz="2400" dirty="0"/>
              <a:t> </a:t>
            </a:r>
            <a:r>
              <a:rPr lang="en-US" sz="2400" dirty="0" err="1"/>
              <a:t>huống</a:t>
            </a:r>
            <a:r>
              <a:rPr lang="en-US" sz="2400" dirty="0"/>
              <a:t> </a:t>
            </a:r>
            <a:r>
              <a:rPr lang="en-US" sz="2400" dirty="0" err="1"/>
              <a:t>về</a:t>
            </a:r>
            <a:r>
              <a:rPr lang="en-US" sz="2400" dirty="0"/>
              <a:t> an </a:t>
            </a:r>
            <a:r>
              <a:rPr lang="en-US" sz="2400" dirty="0" err="1"/>
              <a:t>toàn</a:t>
            </a:r>
            <a:r>
              <a:rPr lang="en-US" sz="2400" dirty="0"/>
              <a:t> </a:t>
            </a:r>
            <a:r>
              <a:rPr lang="en-US" sz="2400" dirty="0" err="1"/>
              <a:t>giao</a:t>
            </a:r>
            <a:r>
              <a:rPr lang="en-US" sz="2400" dirty="0"/>
              <a:t> </a:t>
            </a:r>
            <a:r>
              <a:rPr lang="en-US" sz="2400" dirty="0" err="1"/>
              <a:t>thông</a:t>
            </a:r>
            <a:r>
              <a:rPr lang="en-US" sz="2400" dirty="0"/>
              <a:t>: </a:t>
            </a:r>
            <a:r>
              <a:rPr lang="en-US" sz="2400" dirty="0" err="1"/>
              <a:t>trò</a:t>
            </a:r>
            <a:r>
              <a:rPr lang="en-US" sz="2400" dirty="0"/>
              <a:t> </a:t>
            </a:r>
            <a:r>
              <a:rPr lang="en-US" sz="2400" dirty="0" err="1"/>
              <a:t>chơi</a:t>
            </a:r>
            <a:r>
              <a:rPr lang="en-US" sz="2400" dirty="0"/>
              <a:t> </a:t>
            </a:r>
            <a:r>
              <a:rPr lang="en-US" sz="2400" dirty="0" err="1"/>
              <a:t>đóng</a:t>
            </a:r>
            <a:r>
              <a:rPr lang="en-US" sz="2400" dirty="0"/>
              <a:t> </a:t>
            </a:r>
            <a:r>
              <a:rPr lang="en-US" sz="2400" dirty="0" err="1"/>
              <a:t>vai</a:t>
            </a:r>
            <a:r>
              <a:rPr lang="en-US" sz="2400" dirty="0"/>
              <a:t> </a:t>
            </a:r>
            <a:r>
              <a:rPr lang="en-US" sz="2400" dirty="0" err="1"/>
              <a:t>người</a:t>
            </a:r>
            <a:r>
              <a:rPr lang="en-US" sz="2400" dirty="0"/>
              <a:t> </a:t>
            </a:r>
            <a:r>
              <a:rPr lang="en-US" sz="2400" dirty="0" err="1"/>
              <a:t>tham</a:t>
            </a:r>
            <a:r>
              <a:rPr lang="en-US" sz="2400" dirty="0"/>
              <a:t> </a:t>
            </a:r>
            <a:r>
              <a:rPr lang="en-US" sz="2400" dirty="0" err="1"/>
              <a:t>gia</a:t>
            </a:r>
            <a:r>
              <a:rPr lang="en-US" sz="2400" dirty="0"/>
              <a:t> GT, </a:t>
            </a:r>
            <a:r>
              <a:rPr lang="en-US" sz="2400" dirty="0" err="1"/>
              <a:t>lựa</a:t>
            </a:r>
            <a:r>
              <a:rPr lang="en-US" sz="2400" dirty="0"/>
              <a:t> </a:t>
            </a:r>
            <a:r>
              <a:rPr lang="en-US" sz="2400" dirty="0" err="1"/>
              <a:t>chọn</a:t>
            </a:r>
            <a:r>
              <a:rPr lang="en-US" sz="2400" dirty="0"/>
              <a:t> </a:t>
            </a:r>
            <a:r>
              <a:rPr lang="en-US" sz="2400" dirty="0" err="1"/>
              <a:t>hành</a:t>
            </a:r>
            <a:r>
              <a:rPr lang="en-US" sz="2400" dirty="0"/>
              <a:t> vi </a:t>
            </a:r>
            <a:r>
              <a:rPr lang="en-US" sz="2400" dirty="0" err="1"/>
              <a:t>đúng</a:t>
            </a:r>
            <a:r>
              <a:rPr lang="en-US" sz="2400" dirty="0"/>
              <a:t> </a:t>
            </a:r>
            <a:r>
              <a:rPr lang="en-US" sz="2400" dirty="0" err="1"/>
              <a:t>sai</a:t>
            </a:r>
            <a:r>
              <a:rPr lang="en-US" sz="2400" dirty="0"/>
              <a:t>, …</a:t>
            </a:r>
          </a:p>
          <a:p>
            <a:pPr marL="457200" indent="-457200">
              <a:lnSpc>
                <a:spcPct val="150000"/>
              </a:lnSpc>
              <a:buFontTx/>
              <a:buChar char="-"/>
            </a:pPr>
            <a:endParaRPr lang="en-US" sz="2400" dirty="0">
              <a:latin typeface="Times New Roman" panose="02020603050405020304" pitchFamily="18" charset="0"/>
              <a:cs typeface="Times New Roman" panose="02020603050405020304" pitchFamily="18" charset="0"/>
            </a:endParaRPr>
          </a:p>
        </p:txBody>
      </p:sp>
      <p:sp>
        <p:nvSpPr>
          <p:cNvPr id="2" name="Content Placeholder 2">
            <a:extLst>
              <a:ext uri="{FF2B5EF4-FFF2-40B4-BE49-F238E27FC236}">
                <a16:creationId xmlns:a16="http://schemas.microsoft.com/office/drawing/2014/main" id="{056550A5-07C7-D6D6-99C0-1F02A23B5563}"/>
              </a:ext>
            </a:extLst>
          </p:cNvPr>
          <p:cNvSpPr>
            <a:spLocks noGrp="1"/>
          </p:cNvSpPr>
          <p:nvPr>
            <p:ph idx="1"/>
          </p:nvPr>
        </p:nvSpPr>
        <p:spPr>
          <a:xfrm>
            <a:off x="736525" y="188178"/>
            <a:ext cx="8688853"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vi-VN" b="1" dirty="0">
                <a:solidFill>
                  <a:srgbClr val="0000FF"/>
                </a:solidFill>
                <a:cs typeface="Times New Roman" panose="02020603050405020304" pitchFamily="18" charset="0"/>
              </a:rPr>
              <a:t>Trò chơi</a:t>
            </a:r>
            <a:endParaRPr lang="en-US" b="1" dirty="0">
              <a:solidFill>
                <a:srgbClr val="0000FF"/>
              </a:solidFill>
              <a:cs typeface="Times New Roman" panose="02020603050405020304" pitchFamily="18"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56103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736525" y="1588162"/>
            <a:ext cx="8688853" cy="3347840"/>
          </a:xfrm>
          <a:prstGeom prst="rect">
            <a:avLst/>
          </a:prstGeom>
          <a:noFill/>
          <a:ln>
            <a:solidFill>
              <a:srgbClr val="0000FF"/>
            </a:solidFill>
          </a:ln>
        </p:spPr>
        <p:txBody>
          <a:bodyPr wrap="square" rtlCol="0">
            <a:spAutoFit/>
          </a:bodyPr>
          <a:lstStyle/>
          <a:p>
            <a:pPr algn="just">
              <a:lnSpc>
                <a:spcPct val="150000"/>
              </a:lnSpc>
            </a:pPr>
            <a:r>
              <a:rPr lang="en-US" sz="2400" dirty="0"/>
              <a:t>+</a:t>
            </a:r>
            <a:r>
              <a:rPr lang="en-US" sz="2400" b="1" i="1" dirty="0"/>
              <a:t> </a:t>
            </a:r>
            <a:r>
              <a:rPr lang="vi-VN" sz="2400" dirty="0"/>
              <a:t>Trò chơi được tổ chức đa dạng trong hoạt động chơi ở các góc, hoạt động ngoài trời, hoạt động học</a:t>
            </a:r>
            <a:r>
              <a:rPr lang="en-US" sz="2400" dirty="0"/>
              <a:t>…</a:t>
            </a:r>
          </a:p>
          <a:p>
            <a:pPr algn="just">
              <a:lnSpc>
                <a:spcPct val="150000"/>
              </a:lnSpc>
            </a:pPr>
            <a:r>
              <a:rPr lang="en-US" sz="2400" dirty="0"/>
              <a:t>+ </a:t>
            </a:r>
            <a:r>
              <a:rPr lang="en-US" sz="2400" dirty="0" err="1"/>
              <a:t>Chơi</a:t>
            </a:r>
            <a:r>
              <a:rPr lang="en-US" sz="2400" dirty="0"/>
              <a:t> </a:t>
            </a:r>
            <a:r>
              <a:rPr lang="en-US" sz="2400" dirty="0" err="1"/>
              <a:t>cả</a:t>
            </a:r>
            <a:r>
              <a:rPr lang="en-US" sz="2400" dirty="0"/>
              <a:t> </a:t>
            </a:r>
            <a:r>
              <a:rPr lang="en-US" sz="2400" dirty="0" err="1"/>
              <a:t>lớp</a:t>
            </a:r>
            <a:r>
              <a:rPr lang="en-US" sz="2400" dirty="0"/>
              <a:t>, </a:t>
            </a:r>
            <a:r>
              <a:rPr lang="en-US" sz="2400" dirty="0" err="1"/>
              <a:t>chơi</a:t>
            </a:r>
            <a:r>
              <a:rPr lang="en-US" sz="2400" dirty="0"/>
              <a:t> </a:t>
            </a:r>
            <a:r>
              <a:rPr lang="en-US" sz="2400" dirty="0" err="1"/>
              <a:t>nhóm</a:t>
            </a:r>
            <a:r>
              <a:rPr lang="en-US" sz="2400" dirty="0"/>
              <a:t>, </a:t>
            </a:r>
            <a:r>
              <a:rPr lang="en-US" sz="2400" dirty="0" err="1"/>
              <a:t>chơi</a:t>
            </a:r>
            <a:r>
              <a:rPr lang="en-US" sz="2400" dirty="0"/>
              <a:t> </a:t>
            </a:r>
            <a:r>
              <a:rPr lang="en-US" sz="2400" dirty="0" err="1"/>
              <a:t>đôi</a:t>
            </a:r>
            <a:r>
              <a:rPr lang="en-US" sz="2400" dirty="0"/>
              <a:t>, </a:t>
            </a:r>
            <a:r>
              <a:rPr lang="en-US" sz="2400" dirty="0" err="1"/>
              <a:t>chơi</a:t>
            </a:r>
            <a:r>
              <a:rPr lang="en-US" sz="2400" dirty="0"/>
              <a:t> </a:t>
            </a:r>
            <a:r>
              <a:rPr lang="en-US" sz="2400" dirty="0" err="1"/>
              <a:t>cá</a:t>
            </a:r>
            <a:r>
              <a:rPr lang="en-US" sz="2400" dirty="0"/>
              <a:t> </a:t>
            </a:r>
            <a:r>
              <a:rPr lang="en-US" sz="2400" dirty="0" err="1"/>
              <a:t>nhân</a:t>
            </a:r>
            <a:r>
              <a:rPr lang="en-US" sz="2400" dirty="0"/>
              <a:t>.</a:t>
            </a:r>
          </a:p>
          <a:p>
            <a:pPr algn="just">
              <a:lnSpc>
                <a:spcPct val="150000"/>
              </a:lnSpc>
            </a:pPr>
            <a:r>
              <a:rPr lang="en-US" sz="2400" dirty="0"/>
              <a:t>+ </a:t>
            </a:r>
            <a:r>
              <a:rPr lang="en-US" sz="2400" dirty="0" err="1"/>
              <a:t>Trò</a:t>
            </a:r>
            <a:r>
              <a:rPr lang="en-US" sz="2400" dirty="0"/>
              <a:t> </a:t>
            </a:r>
            <a:r>
              <a:rPr lang="en-US" sz="2400" dirty="0" err="1"/>
              <a:t>chơi</a:t>
            </a:r>
            <a:r>
              <a:rPr lang="en-US" sz="2400" dirty="0"/>
              <a:t> </a:t>
            </a:r>
            <a:r>
              <a:rPr lang="en-US" sz="2400" dirty="0" err="1"/>
              <a:t>chỉ</a:t>
            </a:r>
            <a:r>
              <a:rPr lang="en-US" sz="2400" dirty="0"/>
              <a:t> </a:t>
            </a:r>
            <a:r>
              <a:rPr lang="en-US" sz="2400" dirty="0" err="1"/>
              <a:t>sử</a:t>
            </a:r>
            <a:r>
              <a:rPr lang="en-US" sz="2400" dirty="0"/>
              <a:t> </a:t>
            </a:r>
            <a:r>
              <a:rPr lang="en-US" sz="2400" dirty="0" err="1"/>
              <a:t>dụng</a:t>
            </a:r>
            <a:r>
              <a:rPr lang="en-US" sz="2400" dirty="0"/>
              <a:t> </a:t>
            </a:r>
            <a:r>
              <a:rPr lang="en-US" sz="2400" dirty="0" err="1"/>
              <a:t>lời</a:t>
            </a:r>
            <a:r>
              <a:rPr lang="en-US" sz="2400" dirty="0"/>
              <a:t> </a:t>
            </a:r>
            <a:r>
              <a:rPr lang="en-US" sz="2400" dirty="0" err="1"/>
              <a:t>nói</a:t>
            </a:r>
            <a:r>
              <a:rPr lang="en-US" sz="2400" dirty="0"/>
              <a:t> </a:t>
            </a:r>
            <a:r>
              <a:rPr lang="en-US" sz="2400" dirty="0" err="1"/>
              <a:t>và</a:t>
            </a:r>
            <a:r>
              <a:rPr lang="en-US" sz="2400" dirty="0"/>
              <a:t> </a:t>
            </a:r>
            <a:r>
              <a:rPr lang="en-US" sz="2400" dirty="0" err="1"/>
              <a:t>cử</a:t>
            </a:r>
            <a:r>
              <a:rPr lang="en-US" sz="2400" dirty="0"/>
              <a:t> </a:t>
            </a:r>
            <a:r>
              <a:rPr lang="en-US" sz="2400" dirty="0" err="1"/>
              <a:t>chỉ</a:t>
            </a:r>
            <a:r>
              <a:rPr lang="en-US" sz="2400" dirty="0"/>
              <a:t>; </a:t>
            </a:r>
            <a:r>
              <a:rPr lang="en-US" sz="2400" dirty="0" err="1"/>
              <a:t>trò</a:t>
            </a:r>
            <a:r>
              <a:rPr lang="en-US" sz="2400" dirty="0"/>
              <a:t> </a:t>
            </a:r>
            <a:r>
              <a:rPr lang="en-US" sz="2400" dirty="0" err="1"/>
              <a:t>chơi</a:t>
            </a:r>
            <a:r>
              <a:rPr lang="en-US" sz="2400" dirty="0"/>
              <a:t> </a:t>
            </a:r>
            <a:r>
              <a:rPr lang="en-US" sz="2400" dirty="0" err="1"/>
              <a:t>có</a:t>
            </a:r>
            <a:r>
              <a:rPr lang="en-US" sz="2400" dirty="0"/>
              <a:t> </a:t>
            </a:r>
            <a:r>
              <a:rPr lang="en-US" sz="2400" dirty="0" err="1"/>
              <a:t>sử</a:t>
            </a:r>
            <a:r>
              <a:rPr lang="en-US" sz="2400" dirty="0"/>
              <a:t> </a:t>
            </a:r>
            <a:r>
              <a:rPr lang="en-US" sz="2400" dirty="0" err="1"/>
              <a:t>dụng</a:t>
            </a:r>
            <a:r>
              <a:rPr lang="en-US" sz="2400" dirty="0"/>
              <a:t> </a:t>
            </a:r>
            <a:r>
              <a:rPr lang="en-US" sz="2400" dirty="0" err="1"/>
              <a:t>lô</a:t>
            </a:r>
            <a:r>
              <a:rPr lang="en-US" sz="2400" dirty="0"/>
              <a:t> </a:t>
            </a:r>
            <a:r>
              <a:rPr lang="en-US" sz="2400" dirty="0" err="1"/>
              <a:t>tô</a:t>
            </a:r>
            <a:r>
              <a:rPr lang="en-US" sz="2400" dirty="0"/>
              <a:t>, </a:t>
            </a:r>
            <a:r>
              <a:rPr lang="en-US" sz="2400" dirty="0" err="1"/>
              <a:t>mô</a:t>
            </a:r>
            <a:r>
              <a:rPr lang="en-US" sz="2400" dirty="0"/>
              <a:t> </a:t>
            </a:r>
            <a:r>
              <a:rPr lang="en-US" sz="2400" dirty="0" err="1"/>
              <a:t>hình</a:t>
            </a:r>
            <a:r>
              <a:rPr lang="en-US" sz="2400" dirty="0"/>
              <a:t>, </a:t>
            </a:r>
            <a:r>
              <a:rPr lang="en-US" sz="2400" dirty="0" err="1"/>
              <a:t>tranh</a:t>
            </a:r>
            <a:r>
              <a:rPr lang="en-US" sz="2400" dirty="0"/>
              <a:t> </a:t>
            </a:r>
            <a:r>
              <a:rPr lang="en-US" sz="2400" dirty="0" err="1"/>
              <a:t>ảnh</a:t>
            </a:r>
            <a:r>
              <a:rPr lang="en-US" sz="2400" dirty="0"/>
              <a:t>; </a:t>
            </a:r>
            <a:r>
              <a:rPr lang="en-US" sz="2400" dirty="0" err="1"/>
              <a:t>trò</a:t>
            </a:r>
            <a:r>
              <a:rPr lang="en-US" sz="2400" dirty="0"/>
              <a:t> </a:t>
            </a:r>
            <a:r>
              <a:rPr lang="en-US" sz="2400" dirty="0" err="1"/>
              <a:t>chơi</a:t>
            </a:r>
            <a:r>
              <a:rPr lang="en-US" sz="2400" dirty="0"/>
              <a:t> </a:t>
            </a:r>
            <a:r>
              <a:rPr lang="en-US" sz="2400" dirty="0" err="1"/>
              <a:t>vận</a:t>
            </a:r>
            <a:r>
              <a:rPr lang="en-US" sz="2400" dirty="0"/>
              <a:t> </a:t>
            </a:r>
            <a:r>
              <a:rPr lang="en-US" sz="2400" dirty="0" err="1"/>
              <a:t>động</a:t>
            </a:r>
            <a:r>
              <a:rPr lang="en-US" sz="2400" dirty="0"/>
              <a:t>; </a:t>
            </a:r>
            <a:r>
              <a:rPr lang="en-US" sz="2400" dirty="0" err="1"/>
              <a:t>trò</a:t>
            </a:r>
            <a:r>
              <a:rPr lang="en-US" sz="2400" dirty="0"/>
              <a:t> </a:t>
            </a:r>
            <a:r>
              <a:rPr lang="en-US" sz="2400" dirty="0" err="1"/>
              <a:t>chơi</a:t>
            </a:r>
            <a:r>
              <a:rPr lang="en-US" sz="2400" dirty="0"/>
              <a:t> </a:t>
            </a:r>
            <a:r>
              <a:rPr lang="en-US" sz="2400" dirty="0" err="1"/>
              <a:t>trên</a:t>
            </a:r>
            <a:r>
              <a:rPr lang="en-US" sz="2400" dirty="0"/>
              <a:t> </a:t>
            </a:r>
            <a:r>
              <a:rPr lang="en-US" sz="2400" dirty="0" err="1"/>
              <a:t>phần</a:t>
            </a:r>
            <a:r>
              <a:rPr lang="en-US" sz="2400" dirty="0"/>
              <a:t> </a:t>
            </a:r>
            <a:r>
              <a:rPr lang="en-US" sz="2400" dirty="0" err="1"/>
              <a:t>mềm</a:t>
            </a:r>
            <a:r>
              <a:rPr lang="en-US" sz="2400" dirty="0"/>
              <a:t>; ….</a:t>
            </a:r>
          </a:p>
        </p:txBody>
      </p:sp>
      <p:sp>
        <p:nvSpPr>
          <p:cNvPr id="2" name="Content Placeholder 2">
            <a:extLst>
              <a:ext uri="{FF2B5EF4-FFF2-40B4-BE49-F238E27FC236}">
                <a16:creationId xmlns:a16="http://schemas.microsoft.com/office/drawing/2014/main" id="{61B189F7-9013-586F-6435-8989A64A962D}"/>
              </a:ext>
            </a:extLst>
          </p:cNvPr>
          <p:cNvSpPr>
            <a:spLocks noGrp="1"/>
          </p:cNvSpPr>
          <p:nvPr>
            <p:ph idx="1"/>
          </p:nvPr>
        </p:nvSpPr>
        <p:spPr>
          <a:xfrm>
            <a:off x="736525" y="404746"/>
            <a:ext cx="8688853"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b="1" dirty="0" err="1">
                <a:solidFill>
                  <a:srgbClr val="0000FF"/>
                </a:solidFill>
                <a:latin typeface="Arial" panose="020B0604020202020204" pitchFamily="34" charset="0"/>
                <a:cs typeface="Arial" panose="020B0604020202020204" pitchFamily="34" charset="0"/>
              </a:rPr>
              <a:t>Hình</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thức</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chơi</a:t>
            </a:r>
            <a:endParaRPr lang="en-US"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99526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7" name="TextBox 6"/>
          <p:cNvSpPr txBox="1"/>
          <p:nvPr/>
        </p:nvSpPr>
        <p:spPr>
          <a:xfrm>
            <a:off x="736525" y="1170485"/>
            <a:ext cx="8688853" cy="5009833"/>
          </a:xfrm>
          <a:prstGeom prst="rect">
            <a:avLst/>
          </a:prstGeom>
          <a:noFill/>
          <a:ln>
            <a:solidFill>
              <a:srgbClr val="0000FF"/>
            </a:solidFill>
          </a:ln>
        </p:spPr>
        <p:txBody>
          <a:bodyPr wrap="square" rtlCol="0">
            <a:spAutoFit/>
          </a:bodyPr>
          <a:lstStyle/>
          <a:p>
            <a:pPr algn="just" fontAlgn="auto">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Nội</a:t>
            </a:r>
            <a:r>
              <a:rPr lang="en-US" sz="2400" dirty="0">
                <a:ea typeface="Calibri" panose="020F0502020204030204" pitchFamily="34" charset="0"/>
              </a:rPr>
              <a:t> dung </a:t>
            </a:r>
            <a:r>
              <a:rPr lang="en-US" sz="2400" dirty="0" err="1">
                <a:ea typeface="Calibri" panose="020F0502020204030204" pitchFamily="34" charset="0"/>
              </a:rPr>
              <a:t>giáo</a:t>
            </a:r>
            <a:r>
              <a:rPr lang="en-US" sz="2400" dirty="0">
                <a:ea typeface="Calibri" panose="020F0502020204030204" pitchFamily="34" charset="0"/>
              </a:rPr>
              <a:t> </a:t>
            </a:r>
            <a:r>
              <a:rPr lang="en-US" sz="2400" dirty="0" err="1">
                <a:ea typeface="Calibri" panose="020F0502020204030204" pitchFamily="34" charset="0"/>
              </a:rPr>
              <a:t>dục</a:t>
            </a:r>
            <a:r>
              <a:rPr lang="en-US" sz="2400" dirty="0">
                <a:ea typeface="Calibri" panose="020F0502020204030204" pitchFamily="34" charset="0"/>
              </a:rPr>
              <a:t> an </a:t>
            </a:r>
            <a:r>
              <a:rPr lang="en-US" sz="2400" dirty="0" err="1">
                <a:ea typeface="Calibri" panose="020F0502020204030204" pitchFamily="34" charset="0"/>
              </a:rPr>
              <a:t>toàn</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r>
              <a:rPr lang="en-US" sz="2400" dirty="0" err="1">
                <a:ea typeface="Calibri" panose="020F0502020204030204" pitchFamily="34" charset="0"/>
              </a:rPr>
              <a:t>được</a:t>
            </a:r>
            <a:r>
              <a:rPr lang="en-US" sz="2400" dirty="0">
                <a:ea typeface="Calibri" panose="020F0502020204030204" pitchFamily="34" charset="0"/>
              </a:rPr>
              <a:t> </a:t>
            </a:r>
            <a:r>
              <a:rPr lang="en-US" sz="2400" dirty="0" err="1">
                <a:ea typeface="Calibri" panose="020F0502020204030204" pitchFamily="34" charset="0"/>
              </a:rPr>
              <a:t>tích</a:t>
            </a:r>
            <a:r>
              <a:rPr lang="en-US" sz="2400" dirty="0">
                <a:ea typeface="Calibri" panose="020F0502020204030204" pitchFamily="34" charset="0"/>
              </a:rPr>
              <a:t> </a:t>
            </a:r>
            <a:r>
              <a:rPr lang="en-US" sz="2400" dirty="0" err="1">
                <a:ea typeface="Calibri" panose="020F0502020204030204" pitchFamily="34" charset="0"/>
              </a:rPr>
              <a:t>hợp</a:t>
            </a:r>
            <a:r>
              <a:rPr lang="en-US" sz="2400" dirty="0">
                <a:ea typeface="Calibri" panose="020F0502020204030204" pitchFamily="34" charset="0"/>
              </a:rPr>
              <a:t>, </a:t>
            </a:r>
            <a:r>
              <a:rPr lang="en-US" sz="2400" dirty="0" err="1">
                <a:ea typeface="Calibri" panose="020F0502020204030204" pitchFamily="34" charset="0"/>
              </a:rPr>
              <a:t>lồng</a:t>
            </a:r>
            <a:r>
              <a:rPr lang="en-US" sz="2400" dirty="0">
                <a:ea typeface="Calibri" panose="020F0502020204030204" pitchFamily="34" charset="0"/>
              </a:rPr>
              <a:t> </a:t>
            </a:r>
            <a:r>
              <a:rPr lang="en-US" sz="2400" dirty="0" err="1">
                <a:ea typeface="Calibri" panose="020F0502020204030204" pitchFamily="34" charset="0"/>
              </a:rPr>
              <a:t>ghép</a:t>
            </a:r>
            <a:r>
              <a:rPr lang="en-US" sz="2400" dirty="0">
                <a:ea typeface="Calibri" panose="020F0502020204030204" pitchFamily="34" charset="0"/>
              </a:rPr>
              <a:t> </a:t>
            </a:r>
            <a:r>
              <a:rPr lang="en-US" sz="2400" dirty="0" err="1">
                <a:ea typeface="Calibri" panose="020F0502020204030204" pitchFamily="34" charset="0"/>
              </a:rPr>
              <a:t>trong</a:t>
            </a:r>
            <a:r>
              <a:rPr lang="en-US" sz="2400" dirty="0">
                <a:ea typeface="Calibri" panose="020F0502020204030204" pitchFamily="34" charset="0"/>
              </a:rPr>
              <a:t> </a:t>
            </a:r>
            <a:r>
              <a:rPr lang="en-US" sz="2400" dirty="0" err="1">
                <a:ea typeface="Calibri" panose="020F0502020204030204" pitchFamily="34" charset="0"/>
              </a:rPr>
              <a:t>tất</a:t>
            </a:r>
            <a:r>
              <a:rPr lang="en-US" sz="2400" dirty="0">
                <a:ea typeface="Calibri" panose="020F0502020204030204" pitchFamily="34" charset="0"/>
              </a:rPr>
              <a:t> </a:t>
            </a:r>
            <a:r>
              <a:rPr lang="en-US" sz="2400" dirty="0" err="1">
                <a:ea typeface="Calibri" panose="020F0502020204030204" pitchFamily="34" charset="0"/>
              </a:rPr>
              <a:t>cả</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hoạt</a:t>
            </a:r>
            <a:r>
              <a:rPr lang="en-US" sz="2400" dirty="0">
                <a:ea typeface="Calibri" panose="020F0502020204030204" pitchFamily="34" charset="0"/>
              </a:rPr>
              <a:t> </a:t>
            </a:r>
            <a:r>
              <a:rPr lang="en-US" sz="2400" dirty="0" err="1">
                <a:ea typeface="Calibri" panose="020F0502020204030204" pitchFamily="34" charset="0"/>
              </a:rPr>
              <a:t>động</a:t>
            </a:r>
            <a:r>
              <a:rPr lang="en-US" sz="2400" dirty="0">
                <a:ea typeface="Calibri" panose="020F0502020204030204" pitchFamily="34" charset="0"/>
              </a:rPr>
              <a:t> ở </a:t>
            </a:r>
            <a:r>
              <a:rPr lang="en-US" sz="2400" dirty="0" err="1">
                <a:ea typeface="Calibri" panose="020F0502020204030204" pitchFamily="34" charset="0"/>
              </a:rPr>
              <a:t>trường</a:t>
            </a:r>
            <a:r>
              <a:rPr lang="en-US" sz="2400" dirty="0">
                <a:ea typeface="Calibri" panose="020F0502020204030204" pitchFamily="34" charset="0"/>
              </a:rPr>
              <a:t> </a:t>
            </a:r>
            <a:r>
              <a:rPr lang="en-US" sz="2400" dirty="0" err="1">
                <a:ea typeface="Calibri" panose="020F0502020204030204" pitchFamily="34" charset="0"/>
              </a:rPr>
              <a:t>mầm</a:t>
            </a:r>
            <a:r>
              <a:rPr lang="en-US" sz="2400" dirty="0">
                <a:ea typeface="Calibri" panose="020F0502020204030204" pitchFamily="34" charset="0"/>
              </a:rPr>
              <a:t> non:</a:t>
            </a:r>
          </a:p>
          <a:p>
            <a:pPr algn="just" fontAlgn="auto">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Trò</a:t>
            </a:r>
            <a:r>
              <a:rPr lang="en-US" sz="2400" dirty="0">
                <a:ea typeface="Calibri" panose="020F0502020204030204" pitchFamily="34" charset="0"/>
              </a:rPr>
              <a:t> </a:t>
            </a:r>
            <a:r>
              <a:rPr lang="en-US" sz="2400" dirty="0" err="1">
                <a:ea typeface="Calibri" panose="020F0502020204030204" pitchFamily="34" charset="0"/>
              </a:rPr>
              <a:t>chuyện</a:t>
            </a:r>
            <a:r>
              <a:rPr lang="en-US" sz="2400" dirty="0">
                <a:ea typeface="Calibri" panose="020F0502020204030204" pitchFamily="34" charset="0"/>
              </a:rPr>
              <a:t> </a:t>
            </a:r>
            <a:r>
              <a:rPr lang="en-US" sz="2400" dirty="0" err="1">
                <a:ea typeface="Calibri" panose="020F0502020204030204" pitchFamily="34" charset="0"/>
              </a:rPr>
              <a:t>buổi</a:t>
            </a:r>
            <a:r>
              <a:rPr lang="en-US" sz="2400" dirty="0">
                <a:ea typeface="Calibri" panose="020F0502020204030204" pitchFamily="34" charset="0"/>
              </a:rPr>
              <a:t> </a:t>
            </a:r>
            <a:r>
              <a:rPr lang="en-US" sz="2400" dirty="0" err="1">
                <a:ea typeface="Calibri" panose="020F0502020204030204" pitchFamily="34" charset="0"/>
              </a:rPr>
              <a:t>sáng</a:t>
            </a:r>
            <a:r>
              <a:rPr lang="en-US" sz="2400" dirty="0">
                <a:ea typeface="Calibri" panose="020F0502020204030204" pitchFamily="34" charset="0"/>
              </a:rPr>
              <a:t>: </a:t>
            </a:r>
            <a:r>
              <a:rPr lang="en-US" sz="2400" dirty="0" err="1">
                <a:ea typeface="Calibri" panose="020F0502020204030204" pitchFamily="34" charset="0"/>
              </a:rPr>
              <a:t>về</a:t>
            </a:r>
            <a:r>
              <a:rPr lang="en-US" sz="2400" dirty="0">
                <a:ea typeface="Calibri" panose="020F0502020204030204" pitchFamily="34" charset="0"/>
              </a:rPr>
              <a:t> </a:t>
            </a:r>
            <a:r>
              <a:rPr lang="en-US" sz="2400" dirty="0" err="1">
                <a:ea typeface="Calibri" panose="020F0502020204030204" pitchFamily="34" charset="0"/>
              </a:rPr>
              <a:t>tuyến</a:t>
            </a:r>
            <a:r>
              <a:rPr lang="en-US" sz="2400" dirty="0">
                <a:ea typeface="Calibri" panose="020F0502020204030204" pitchFamily="34" charset="0"/>
              </a:rPr>
              <a:t> </a:t>
            </a:r>
            <a:r>
              <a:rPr lang="en-US" sz="2400" dirty="0" err="1">
                <a:ea typeface="Calibri" panose="020F0502020204030204" pitchFamily="34" charset="0"/>
              </a:rPr>
              <a:t>đường</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đi</a:t>
            </a:r>
            <a:r>
              <a:rPr lang="en-US" sz="2400" dirty="0">
                <a:ea typeface="Calibri" panose="020F0502020204030204" pitchFamily="34" charset="0"/>
              </a:rPr>
              <a:t> </a:t>
            </a:r>
            <a:r>
              <a:rPr lang="en-US" sz="2400" dirty="0" err="1">
                <a:ea typeface="Calibri" panose="020F0502020204030204" pitchFamily="34" charset="0"/>
              </a:rPr>
              <a:t>học</a:t>
            </a:r>
            <a:r>
              <a:rPr lang="en-US" sz="2400" dirty="0">
                <a:ea typeface="Calibri" panose="020F0502020204030204" pitchFamily="34" charset="0"/>
              </a:rPr>
              <a:t> </a:t>
            </a:r>
            <a:r>
              <a:rPr lang="en-US" sz="2400" dirty="0" err="1">
                <a:ea typeface="Calibri" panose="020F0502020204030204" pitchFamily="34" charset="0"/>
              </a:rPr>
              <a:t>buổi</a:t>
            </a:r>
            <a:r>
              <a:rPr lang="en-US" sz="2400" dirty="0">
                <a:ea typeface="Calibri" panose="020F0502020204030204" pitchFamily="34" charset="0"/>
              </a:rPr>
              <a:t> </a:t>
            </a:r>
            <a:r>
              <a:rPr lang="en-US" sz="2400" dirty="0" err="1">
                <a:ea typeface="Calibri" panose="020F0502020204030204" pitchFamily="34" charset="0"/>
              </a:rPr>
              <a:t>sáng</a:t>
            </a:r>
            <a:r>
              <a:rPr lang="en-US" sz="2400" dirty="0">
                <a:ea typeface="Calibri" panose="020F0502020204030204" pitchFamily="34" charset="0"/>
              </a:rPr>
              <a:t>, </a:t>
            </a:r>
            <a:r>
              <a:rPr lang="en-US" sz="2400" dirty="0" err="1">
                <a:ea typeface="Calibri" panose="020F0502020204030204" pitchFamily="34" charset="0"/>
              </a:rPr>
              <a:t>những</a:t>
            </a:r>
            <a:r>
              <a:rPr lang="en-US" sz="2400" dirty="0">
                <a:ea typeface="Calibri" panose="020F0502020204030204" pitchFamily="34" charset="0"/>
              </a:rPr>
              <a:t> </a:t>
            </a:r>
            <a:r>
              <a:rPr lang="en-US" sz="2400" dirty="0" err="1">
                <a:ea typeface="Calibri" panose="020F0502020204030204" pitchFamily="34" charset="0"/>
              </a:rPr>
              <a:t>ấn</a:t>
            </a:r>
            <a:r>
              <a:rPr lang="en-US" sz="2400" dirty="0">
                <a:ea typeface="Calibri" panose="020F0502020204030204" pitchFamily="34" charset="0"/>
              </a:rPr>
              <a:t> </a:t>
            </a:r>
            <a:r>
              <a:rPr lang="en-US" sz="2400" dirty="0" err="1">
                <a:ea typeface="Calibri" panose="020F0502020204030204" pitchFamily="34" charset="0"/>
              </a:rPr>
              <a:t>tượng</a:t>
            </a:r>
            <a:r>
              <a:rPr lang="en-US" sz="2400" dirty="0">
                <a:ea typeface="Calibri" panose="020F0502020204030204" pitchFamily="34" charset="0"/>
              </a:rPr>
              <a:t> </a:t>
            </a:r>
            <a:r>
              <a:rPr lang="en-US" sz="2400" dirty="0" err="1">
                <a:ea typeface="Calibri" panose="020F0502020204030204" pitchFamily="34" charset="0"/>
              </a:rPr>
              <a:t>và</a:t>
            </a:r>
            <a:r>
              <a:rPr lang="en-US" sz="2400" dirty="0">
                <a:ea typeface="Calibri" panose="020F0502020204030204" pitchFamily="34" charset="0"/>
              </a:rPr>
              <a:t> </a:t>
            </a:r>
            <a:r>
              <a:rPr lang="en-US" sz="2400" dirty="0" err="1">
                <a:ea typeface="Calibri" panose="020F0502020204030204" pitchFamily="34" charset="0"/>
              </a:rPr>
              <a:t>cảm</a:t>
            </a:r>
            <a:r>
              <a:rPr lang="en-US" sz="2400" dirty="0">
                <a:ea typeface="Calibri" panose="020F0502020204030204" pitchFamily="34" charset="0"/>
              </a:rPr>
              <a:t> </a:t>
            </a:r>
            <a:r>
              <a:rPr lang="en-US" sz="2400" dirty="0" err="1">
                <a:ea typeface="Calibri" panose="020F0502020204030204" pitchFamily="34" charset="0"/>
              </a:rPr>
              <a:t>nhận</a:t>
            </a:r>
            <a:r>
              <a:rPr lang="en-US" sz="2400" dirty="0">
                <a:ea typeface="Calibri" panose="020F0502020204030204" pitchFamily="34" charset="0"/>
              </a:rPr>
              <a:t> </a:t>
            </a:r>
            <a:r>
              <a:rPr lang="en-US" sz="2400" dirty="0" err="1">
                <a:ea typeface="Calibri" panose="020F0502020204030204" pitchFamily="34" charset="0"/>
              </a:rPr>
              <a:t>của</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an </a:t>
            </a:r>
            <a:r>
              <a:rPr lang="en-US" sz="2400" dirty="0" err="1">
                <a:ea typeface="Calibri" panose="020F0502020204030204" pitchFamily="34" charset="0"/>
              </a:rPr>
              <a:t>toàn</a:t>
            </a:r>
            <a:r>
              <a:rPr lang="en-US" sz="2400" dirty="0">
                <a:ea typeface="Calibri" panose="020F0502020204030204" pitchFamily="34" charset="0"/>
              </a:rPr>
              <a:t> </a:t>
            </a:r>
            <a:r>
              <a:rPr lang="en-US" sz="2400" dirty="0" err="1">
                <a:ea typeface="Calibri" panose="020F0502020204030204" pitchFamily="34" charset="0"/>
              </a:rPr>
              <a:t>khi</a:t>
            </a:r>
            <a:r>
              <a:rPr lang="en-US" sz="2400" dirty="0">
                <a:ea typeface="Calibri" panose="020F0502020204030204" pitchFamily="34" charset="0"/>
              </a:rPr>
              <a:t> </a:t>
            </a:r>
            <a:r>
              <a:rPr lang="en-US" sz="2400" dirty="0" err="1">
                <a:ea typeface="Calibri" panose="020F0502020204030204" pitchFamily="34" charset="0"/>
              </a:rPr>
              <a:t>tham</a:t>
            </a:r>
            <a:r>
              <a:rPr lang="en-US" sz="2400" dirty="0">
                <a:ea typeface="Calibri" panose="020F0502020204030204" pitchFamily="34" charset="0"/>
              </a:rPr>
              <a:t> </a:t>
            </a:r>
            <a:r>
              <a:rPr lang="en-US" sz="2400" dirty="0" err="1">
                <a:ea typeface="Calibri" panose="020F0502020204030204" pitchFamily="34" charset="0"/>
              </a:rPr>
              <a:t>gia</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a:t>
            </a:r>
          </a:p>
          <a:p>
            <a:pPr algn="just" fontAlgn="auto">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Hoạt</a:t>
            </a:r>
            <a:r>
              <a:rPr lang="en-US" sz="2400" dirty="0">
                <a:ea typeface="Calibri" panose="020F0502020204030204" pitchFamily="34" charset="0"/>
              </a:rPr>
              <a:t> </a:t>
            </a:r>
            <a:r>
              <a:rPr lang="en-US" sz="2400" dirty="0" err="1">
                <a:ea typeface="Calibri" panose="020F0502020204030204" pitchFamily="34" charset="0"/>
              </a:rPr>
              <a:t>động</a:t>
            </a:r>
            <a:r>
              <a:rPr lang="en-US" sz="2400" dirty="0">
                <a:ea typeface="Calibri" panose="020F0502020204030204" pitchFamily="34" charset="0"/>
              </a:rPr>
              <a:t> </a:t>
            </a:r>
            <a:r>
              <a:rPr lang="en-US" sz="2400" dirty="0" err="1">
                <a:ea typeface="Calibri" panose="020F0502020204030204" pitchFamily="34" charset="0"/>
              </a:rPr>
              <a:t>học</a:t>
            </a:r>
            <a:r>
              <a:rPr lang="en-US" sz="2400" dirty="0">
                <a:ea typeface="Calibri" panose="020F0502020204030204" pitchFamily="34" charset="0"/>
              </a:rPr>
              <a:t>: </a:t>
            </a:r>
            <a:r>
              <a:rPr lang="en-US" sz="2400" dirty="0" err="1">
                <a:ea typeface="Calibri" panose="020F0502020204030204" pitchFamily="34" charset="0"/>
              </a:rPr>
              <a:t>Ngoài</a:t>
            </a:r>
            <a:r>
              <a:rPr lang="en-US" sz="2400" dirty="0">
                <a:ea typeface="Calibri" panose="020F0502020204030204" pitchFamily="34" charset="0"/>
              </a:rPr>
              <a:t> HĐ </a:t>
            </a:r>
            <a:r>
              <a:rPr lang="en-US" sz="2400" dirty="0" err="1">
                <a:ea typeface="Calibri" panose="020F0502020204030204" pitchFamily="34" charset="0"/>
              </a:rPr>
              <a:t>chuyên</a:t>
            </a:r>
            <a:r>
              <a:rPr lang="en-US" sz="2400" dirty="0">
                <a:ea typeface="Calibri" panose="020F0502020204030204" pitchFamily="34" charset="0"/>
              </a:rPr>
              <a:t> </a:t>
            </a:r>
            <a:r>
              <a:rPr lang="en-US" sz="2400" dirty="0" err="1">
                <a:ea typeface="Calibri" panose="020F0502020204030204" pitchFamily="34" charset="0"/>
              </a:rPr>
              <a:t>biệt</a:t>
            </a:r>
            <a:r>
              <a:rPr lang="en-US" sz="2400" dirty="0">
                <a:ea typeface="Calibri" panose="020F0502020204030204" pitchFamily="34" charset="0"/>
              </a:rPr>
              <a:t> (</a:t>
            </a:r>
            <a:r>
              <a:rPr lang="en-US" sz="2400" dirty="0" err="1">
                <a:ea typeface="Calibri" panose="020F0502020204030204" pitchFamily="34" charset="0"/>
              </a:rPr>
              <a:t>trong</a:t>
            </a:r>
            <a:r>
              <a:rPr lang="en-US" sz="2400" dirty="0">
                <a:ea typeface="Calibri" panose="020F0502020204030204" pitchFamily="34" charset="0"/>
              </a:rPr>
              <a:t> </a:t>
            </a:r>
            <a:r>
              <a:rPr lang="en-US" sz="2400" dirty="0" err="1">
                <a:ea typeface="Calibri" panose="020F0502020204030204" pitchFamily="34" charset="0"/>
              </a:rPr>
              <a:t>giờ</a:t>
            </a:r>
            <a:r>
              <a:rPr lang="en-US" sz="2400" dirty="0">
                <a:ea typeface="Calibri" panose="020F0502020204030204" pitchFamily="34" charset="0"/>
              </a:rPr>
              <a:t> </a:t>
            </a:r>
            <a:r>
              <a:rPr lang="en-US" sz="2400" dirty="0" err="1">
                <a:ea typeface="Calibri" panose="020F0502020204030204" pitchFamily="34" charset="0"/>
              </a:rPr>
              <a:t>khám</a:t>
            </a:r>
            <a:r>
              <a:rPr lang="en-US" sz="2400" dirty="0">
                <a:ea typeface="Calibri" panose="020F0502020204030204" pitchFamily="34" charset="0"/>
              </a:rPr>
              <a:t> </a:t>
            </a:r>
            <a:r>
              <a:rPr lang="en-US" sz="2400" dirty="0" err="1">
                <a:ea typeface="Calibri" panose="020F0502020204030204" pitchFamily="34" charset="0"/>
              </a:rPr>
              <a:t>phá</a:t>
            </a:r>
            <a:r>
              <a:rPr lang="en-US" sz="2400" dirty="0">
                <a:ea typeface="Calibri" panose="020F0502020204030204" pitchFamily="34" charset="0"/>
              </a:rPr>
              <a:t> KH, XH) GV </a:t>
            </a:r>
            <a:r>
              <a:rPr lang="en-US" sz="2400" dirty="0" err="1">
                <a:ea typeface="Calibri" panose="020F0502020204030204" pitchFamily="34" charset="0"/>
              </a:rPr>
              <a:t>lựa</a:t>
            </a:r>
            <a:r>
              <a:rPr lang="en-US" sz="2400" dirty="0">
                <a:ea typeface="Calibri" panose="020F0502020204030204" pitchFamily="34" charset="0"/>
              </a:rPr>
              <a:t> </a:t>
            </a:r>
            <a:r>
              <a:rPr lang="en-US" sz="2400" dirty="0" err="1">
                <a:ea typeface="Calibri" panose="020F0502020204030204" pitchFamily="34" charset="0"/>
              </a:rPr>
              <a:t>chọn</a:t>
            </a:r>
            <a:r>
              <a:rPr lang="en-US" sz="2400" dirty="0">
                <a:ea typeface="Calibri" panose="020F0502020204030204" pitchFamily="34" charset="0"/>
              </a:rPr>
              <a:t> </a:t>
            </a:r>
            <a:r>
              <a:rPr lang="en-US" sz="2400" dirty="0" err="1">
                <a:ea typeface="Calibri" panose="020F0502020204030204" pitchFamily="34" charset="0"/>
              </a:rPr>
              <a:t>nội</a:t>
            </a:r>
            <a:r>
              <a:rPr lang="en-US" sz="2400" dirty="0">
                <a:ea typeface="Calibri" panose="020F0502020204030204" pitchFamily="34" charset="0"/>
              </a:rPr>
              <a:t> dung </a:t>
            </a:r>
            <a:r>
              <a:rPr lang="en-US" sz="2400" dirty="0" err="1">
                <a:ea typeface="Calibri" panose="020F0502020204030204" pitchFamily="34" charset="0"/>
              </a:rPr>
              <a:t>để</a:t>
            </a:r>
            <a:r>
              <a:rPr lang="en-US" sz="2400" dirty="0">
                <a:ea typeface="Calibri" panose="020F0502020204030204" pitchFamily="34" charset="0"/>
              </a:rPr>
              <a:t> </a:t>
            </a:r>
            <a:r>
              <a:rPr lang="en-US" sz="2400" dirty="0" err="1">
                <a:ea typeface="Calibri" panose="020F0502020204030204" pitchFamily="34" charset="0"/>
              </a:rPr>
              <a:t>lồng</a:t>
            </a:r>
            <a:r>
              <a:rPr lang="en-US" sz="2400" dirty="0">
                <a:ea typeface="Calibri" panose="020F0502020204030204" pitchFamily="34" charset="0"/>
              </a:rPr>
              <a:t> </a:t>
            </a:r>
            <a:r>
              <a:rPr lang="en-US" sz="2400" dirty="0" err="1">
                <a:ea typeface="Calibri" panose="020F0502020204030204" pitchFamily="34" charset="0"/>
              </a:rPr>
              <a:t>ghép</a:t>
            </a:r>
            <a:r>
              <a:rPr lang="en-US" sz="2400" dirty="0">
                <a:ea typeface="Calibri" panose="020F0502020204030204" pitchFamily="34" charset="0"/>
              </a:rPr>
              <a:t> </a:t>
            </a:r>
            <a:r>
              <a:rPr lang="en-US" sz="2400" dirty="0" err="1">
                <a:ea typeface="Calibri" panose="020F0502020204030204" pitchFamily="34" charset="0"/>
              </a:rPr>
              <a:t>trong</a:t>
            </a:r>
            <a:r>
              <a:rPr lang="en-US" sz="2400" dirty="0">
                <a:ea typeface="Calibri" panose="020F0502020204030204" pitchFamily="34" charset="0"/>
              </a:rPr>
              <a:t> </a:t>
            </a:r>
            <a:r>
              <a:rPr lang="en-US" sz="2400" dirty="0" err="1">
                <a:ea typeface="Calibri" panose="020F0502020204030204" pitchFamily="34" charset="0"/>
              </a:rPr>
              <a:t>những</a:t>
            </a:r>
            <a:r>
              <a:rPr lang="en-US" sz="2400" dirty="0">
                <a:ea typeface="Calibri" panose="020F0502020204030204" pitchFamily="34" charset="0"/>
              </a:rPr>
              <a:t> HĐ </a:t>
            </a:r>
            <a:r>
              <a:rPr lang="en-US" sz="2400" dirty="0" err="1">
                <a:ea typeface="Calibri" panose="020F0502020204030204" pitchFamily="34" charset="0"/>
              </a:rPr>
              <a:t>học</a:t>
            </a:r>
            <a:r>
              <a:rPr lang="en-US" sz="2400" dirty="0">
                <a:ea typeface="Calibri" panose="020F0502020204030204" pitchFamily="34" charset="0"/>
              </a:rPr>
              <a:t> </a:t>
            </a:r>
            <a:r>
              <a:rPr lang="en-US" sz="2400" dirty="0" err="1">
                <a:ea typeface="Calibri" panose="020F0502020204030204" pitchFamily="34" charset="0"/>
              </a:rPr>
              <a:t>thích</a:t>
            </a:r>
            <a:r>
              <a:rPr lang="en-US" sz="2400" dirty="0">
                <a:ea typeface="Calibri" panose="020F0502020204030204" pitchFamily="34" charset="0"/>
              </a:rPr>
              <a:t> </a:t>
            </a:r>
            <a:r>
              <a:rPr lang="en-US" sz="2400" dirty="0" err="1">
                <a:ea typeface="Calibri" panose="020F0502020204030204" pitchFamily="34" charset="0"/>
              </a:rPr>
              <a:t>hợp</a:t>
            </a:r>
            <a:r>
              <a:rPr lang="en-US" sz="2400" dirty="0">
                <a:ea typeface="Calibri" panose="020F0502020204030204" pitchFamily="34" charset="0"/>
              </a:rPr>
              <a:t>. </a:t>
            </a:r>
          </a:p>
          <a:p>
            <a:pPr marL="342900" indent="-342900" algn="just" fontAlgn="auto">
              <a:lnSpc>
                <a:spcPct val="150000"/>
              </a:lnSpc>
              <a:spcBef>
                <a:spcPts val="0"/>
              </a:spcBef>
              <a:spcAft>
                <a:spcPts val="0"/>
              </a:spcAft>
              <a:buFont typeface="Courier New" panose="02070309020205020404" pitchFamily="49" charset="0"/>
              <a:buChar char="o"/>
            </a:pPr>
            <a:endParaRPr lang="en-US" sz="2400" dirty="0">
              <a:solidFill>
                <a:prstClr val="black"/>
              </a:solidFill>
            </a:endParaRPr>
          </a:p>
        </p:txBody>
      </p:sp>
      <p:sp>
        <p:nvSpPr>
          <p:cNvPr id="2" name="Content Placeholder 2">
            <a:extLst>
              <a:ext uri="{FF2B5EF4-FFF2-40B4-BE49-F238E27FC236}">
                <a16:creationId xmlns:a16="http://schemas.microsoft.com/office/drawing/2014/main" id="{B183E438-3072-A785-3696-3FBC688EB2A6}"/>
              </a:ext>
            </a:extLst>
          </p:cNvPr>
          <p:cNvSpPr>
            <a:spLocks noGrp="1"/>
          </p:cNvSpPr>
          <p:nvPr>
            <p:ph idx="1"/>
          </p:nvPr>
        </p:nvSpPr>
        <p:spPr>
          <a:xfrm>
            <a:off x="736525" y="188178"/>
            <a:ext cx="8688853"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sz="2800" b="1" dirty="0" err="1">
                <a:solidFill>
                  <a:srgbClr val="0000FF"/>
                </a:solidFill>
                <a:latin typeface="Arial" panose="020B0604020202020204" pitchFamily="34" charset="0"/>
                <a:cs typeface="Arial" panose="020B0604020202020204" pitchFamily="34" charset="0"/>
              </a:rPr>
              <a:t>Lồng</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ghép</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vào</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các</a:t>
            </a:r>
            <a:r>
              <a:rPr lang="en-US" sz="2800" b="1" dirty="0">
                <a:solidFill>
                  <a:srgbClr val="0000FF"/>
                </a:solidFill>
                <a:latin typeface="Arial" panose="020B0604020202020204" pitchFamily="34" charset="0"/>
                <a:cs typeface="Arial" panose="020B0604020202020204" pitchFamily="34" charset="0"/>
              </a:rPr>
              <a:t> HĐ </a:t>
            </a:r>
            <a:r>
              <a:rPr lang="en-US" sz="2800" b="1" dirty="0" err="1">
                <a:solidFill>
                  <a:srgbClr val="0000FF"/>
                </a:solidFill>
                <a:latin typeface="Arial" panose="020B0604020202020204" pitchFamily="34" charset="0"/>
                <a:cs typeface="Arial" panose="020B0604020202020204" pitchFamily="34" charset="0"/>
              </a:rPr>
              <a:t>trong</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chế</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độ</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sinh</a:t>
            </a:r>
            <a:r>
              <a:rPr lang="en-US" sz="2800" b="1" dirty="0">
                <a:solidFill>
                  <a:srgbClr val="0000FF"/>
                </a:solidFill>
                <a:latin typeface="Arial" panose="020B0604020202020204" pitchFamily="34" charset="0"/>
                <a:cs typeface="Arial" panose="020B0604020202020204" pitchFamily="34" charset="0"/>
              </a:rPr>
              <a:t> </a:t>
            </a:r>
            <a:r>
              <a:rPr lang="en-US" sz="2800" b="1" dirty="0" err="1">
                <a:solidFill>
                  <a:srgbClr val="0000FF"/>
                </a:solidFill>
                <a:latin typeface="Arial" panose="020B0604020202020204" pitchFamily="34" charset="0"/>
                <a:cs typeface="Arial" panose="020B0604020202020204" pitchFamily="34" charset="0"/>
              </a:rPr>
              <a:t>hoạt</a:t>
            </a:r>
            <a:endParaRPr lang="en-US" sz="2800"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03879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4" name="TextBox 3"/>
          <p:cNvSpPr txBox="1"/>
          <p:nvPr/>
        </p:nvSpPr>
        <p:spPr>
          <a:xfrm>
            <a:off x="614149" y="335733"/>
            <a:ext cx="8950956" cy="6117829"/>
          </a:xfrm>
          <a:prstGeom prst="rect">
            <a:avLst/>
          </a:prstGeom>
          <a:noFill/>
          <a:ln>
            <a:solidFill>
              <a:srgbClr val="0000FF"/>
            </a:solidFill>
          </a:ln>
        </p:spPr>
        <p:txBody>
          <a:bodyPr wrap="square" rtlCol="0">
            <a:spAutoFit/>
          </a:bodyPr>
          <a:lstStyle/>
          <a:p>
            <a:pPr marL="28575" marR="0" algn="just">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Hoạt</a:t>
            </a:r>
            <a:r>
              <a:rPr lang="en-US" sz="2400" dirty="0">
                <a:ea typeface="Calibri" panose="020F0502020204030204" pitchFamily="34" charset="0"/>
              </a:rPr>
              <a:t> </a:t>
            </a:r>
            <a:r>
              <a:rPr lang="en-US" sz="2400" dirty="0" err="1">
                <a:ea typeface="Calibri" panose="020F0502020204030204" pitchFamily="34" charset="0"/>
              </a:rPr>
              <a:t>động</a:t>
            </a:r>
            <a:r>
              <a:rPr lang="en-US" sz="2400" dirty="0">
                <a:ea typeface="Calibri" panose="020F0502020204030204" pitchFamily="34" charset="0"/>
              </a:rPr>
              <a:t> ở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góc</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tham</a:t>
            </a:r>
            <a:r>
              <a:rPr lang="en-US" sz="2400" dirty="0">
                <a:ea typeface="Calibri" panose="020F0502020204030204" pitchFamily="34" charset="0"/>
              </a:rPr>
              <a:t> </a:t>
            </a:r>
            <a:r>
              <a:rPr lang="en-US" sz="2400" dirty="0" err="1">
                <a:ea typeface="Calibri" panose="020F0502020204030204" pitchFamily="34" charset="0"/>
              </a:rPr>
              <a:t>gia</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trò</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a:t>
            </a:r>
            <a:r>
              <a:rPr lang="en-US" sz="2400" dirty="0" err="1">
                <a:ea typeface="Calibri" panose="020F0502020204030204" pitchFamily="34" charset="0"/>
              </a:rPr>
              <a:t>nhóm</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có</a:t>
            </a:r>
            <a:r>
              <a:rPr lang="en-US" sz="2400" dirty="0">
                <a:ea typeface="Calibri" panose="020F0502020204030204" pitchFamily="34" charset="0"/>
              </a:rPr>
              <a:t> </a:t>
            </a:r>
            <a:r>
              <a:rPr lang="en-US" sz="2400" dirty="0" err="1">
                <a:ea typeface="Calibri" panose="020F0502020204030204" pitchFamily="34" charset="0"/>
              </a:rPr>
              <a:t>nội</a:t>
            </a:r>
            <a:r>
              <a:rPr lang="en-US" sz="2400" dirty="0">
                <a:ea typeface="Calibri" panose="020F0502020204030204" pitchFamily="34" charset="0"/>
              </a:rPr>
              <a:t> dung </a:t>
            </a:r>
            <a:r>
              <a:rPr lang="en-US" sz="2400" dirty="0" err="1">
                <a:ea typeface="Calibri" panose="020F0502020204030204" pitchFamily="34" charset="0"/>
              </a:rPr>
              <a:t>về</a:t>
            </a:r>
            <a:r>
              <a:rPr lang="en-US" sz="2400" dirty="0">
                <a:ea typeface="Calibri" panose="020F0502020204030204" pitchFamily="34" charset="0"/>
              </a:rPr>
              <a:t> an </a:t>
            </a:r>
            <a:r>
              <a:rPr lang="en-US" sz="2400" dirty="0" err="1">
                <a:ea typeface="Calibri" panose="020F0502020204030204" pitchFamily="34" charset="0"/>
              </a:rPr>
              <a:t>toàn</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r>
              <a:rPr lang="en-US" sz="2400" dirty="0" err="1">
                <a:ea typeface="Calibri" panose="020F0502020204030204" pitchFamily="34" charset="0"/>
              </a:rPr>
              <a:t>rèn</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kỹ</a:t>
            </a:r>
            <a:r>
              <a:rPr lang="en-US" sz="2400" dirty="0">
                <a:ea typeface="Calibri" panose="020F0502020204030204" pitchFamily="34" charset="0"/>
              </a:rPr>
              <a:t> </a:t>
            </a:r>
            <a:r>
              <a:rPr lang="en-US" sz="2400" dirty="0" err="1">
                <a:ea typeface="Calibri" panose="020F0502020204030204" pitchFamily="34" charset="0"/>
              </a:rPr>
              <a:t>năng</a:t>
            </a:r>
            <a:r>
              <a:rPr lang="en-US" sz="2400" dirty="0">
                <a:ea typeface="Calibri" panose="020F0502020204030204" pitchFamily="34" charset="0"/>
              </a:rPr>
              <a:t> </a:t>
            </a:r>
            <a:r>
              <a:rPr lang="en-US" sz="2400" dirty="0" err="1">
                <a:ea typeface="Calibri" panose="020F0502020204030204" pitchFamily="34" charset="0"/>
              </a:rPr>
              <a:t>khi</a:t>
            </a:r>
            <a:r>
              <a:rPr lang="en-US" sz="2400" dirty="0">
                <a:ea typeface="Calibri" panose="020F0502020204030204" pitchFamily="34" charset="0"/>
              </a:rPr>
              <a:t> </a:t>
            </a:r>
            <a:r>
              <a:rPr lang="en-US" sz="2400" dirty="0" err="1">
                <a:ea typeface="Calibri" panose="020F0502020204030204" pitchFamily="34" charset="0"/>
              </a:rPr>
              <a:t>tham</a:t>
            </a:r>
            <a:r>
              <a:rPr lang="en-US" sz="2400" dirty="0">
                <a:ea typeface="Calibri" panose="020F0502020204030204" pitchFamily="34" charset="0"/>
              </a:rPr>
              <a:t> </a:t>
            </a:r>
            <a:r>
              <a:rPr lang="en-US" sz="2400" dirty="0" err="1">
                <a:ea typeface="Calibri" panose="020F0502020204030204" pitchFamily="34" charset="0"/>
              </a:rPr>
              <a:t>gia</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r>
              <a:rPr lang="en-US" sz="2400" dirty="0" err="1">
                <a:ea typeface="Calibri" panose="020F0502020204030204" pitchFamily="34" charset="0"/>
              </a:rPr>
              <a:t>Thực</a:t>
            </a:r>
            <a:r>
              <a:rPr lang="en-US" sz="2400" dirty="0">
                <a:ea typeface="Calibri" panose="020F0502020204030204" pitchFamily="34" charset="0"/>
              </a:rPr>
              <a:t> </a:t>
            </a:r>
            <a:r>
              <a:rPr lang="en-US" sz="2400" dirty="0" err="1">
                <a:ea typeface="Calibri" panose="020F0502020204030204" pitchFamily="34" charset="0"/>
              </a:rPr>
              <a:t>hiện</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thao</a:t>
            </a:r>
            <a:r>
              <a:rPr lang="en-US" sz="2400" dirty="0">
                <a:ea typeface="Calibri" panose="020F0502020204030204" pitchFamily="34" charset="0"/>
              </a:rPr>
              <a:t> </a:t>
            </a:r>
            <a:r>
              <a:rPr lang="en-US" sz="2400" dirty="0" err="1">
                <a:ea typeface="Calibri" panose="020F0502020204030204" pitchFamily="34" charset="0"/>
              </a:rPr>
              <a:t>tác</a:t>
            </a:r>
            <a:r>
              <a:rPr lang="en-US" sz="2400" dirty="0">
                <a:ea typeface="Calibri" panose="020F0502020204030204" pitchFamily="34" charset="0"/>
              </a:rPr>
              <a:t> (</a:t>
            </a:r>
            <a:r>
              <a:rPr lang="en-US" sz="2400" dirty="0" err="1">
                <a:ea typeface="Calibri" panose="020F0502020204030204" pitchFamily="34" charset="0"/>
              </a:rPr>
              <a:t>vẽ</a:t>
            </a:r>
            <a:r>
              <a:rPr lang="en-US" sz="2400" dirty="0">
                <a:ea typeface="Calibri" panose="020F0502020204030204" pitchFamily="34" charset="0"/>
              </a:rPr>
              <a:t>/</a:t>
            </a:r>
            <a:r>
              <a:rPr lang="en-US" sz="2400" dirty="0" err="1">
                <a:ea typeface="Calibri" panose="020F0502020204030204" pitchFamily="34" charset="0"/>
              </a:rPr>
              <a:t>dán</a:t>
            </a:r>
            <a:r>
              <a:rPr lang="en-US" sz="2400" dirty="0">
                <a:ea typeface="Calibri" panose="020F0502020204030204" pitchFamily="34" charset="0"/>
              </a:rPr>
              <a:t>/</a:t>
            </a:r>
            <a:r>
              <a:rPr lang="en-US" sz="2400" dirty="0" err="1">
                <a:ea typeface="Calibri" panose="020F0502020204030204" pitchFamily="34" charset="0"/>
              </a:rPr>
              <a:t>tô</a:t>
            </a:r>
            <a:r>
              <a:rPr lang="en-US" sz="2400" dirty="0">
                <a:ea typeface="Calibri" panose="020F0502020204030204" pitchFamily="34" charset="0"/>
              </a:rPr>
              <a:t> </a:t>
            </a:r>
            <a:r>
              <a:rPr lang="en-US" sz="2400" dirty="0" err="1">
                <a:ea typeface="Calibri" panose="020F0502020204030204" pitchFamily="34" charset="0"/>
              </a:rPr>
              <a:t>màu</a:t>
            </a:r>
            <a:r>
              <a:rPr lang="en-US" sz="2400" dirty="0">
                <a:ea typeface="Calibri" panose="020F0502020204030204" pitchFamily="34" charset="0"/>
              </a:rPr>
              <a:t>, </a:t>
            </a:r>
            <a:r>
              <a:rPr lang="en-US" sz="2400" dirty="0" err="1">
                <a:ea typeface="Calibri" panose="020F0502020204030204" pitchFamily="34" charset="0"/>
              </a:rPr>
              <a:t>xé</a:t>
            </a:r>
            <a:r>
              <a:rPr lang="en-US" sz="2400" dirty="0">
                <a:ea typeface="Calibri" panose="020F0502020204030204" pitchFamily="34" charset="0"/>
              </a:rPr>
              <a:t> </a:t>
            </a:r>
            <a:r>
              <a:rPr lang="en-US" sz="2400" dirty="0" err="1">
                <a:ea typeface="Calibri" panose="020F0502020204030204" pitchFamily="34" charset="0"/>
              </a:rPr>
              <a:t>dán</a:t>
            </a:r>
            <a:r>
              <a:rPr lang="en-US" sz="2400" dirty="0">
                <a:ea typeface="Calibri" panose="020F0502020204030204" pitchFamily="34" charset="0"/>
              </a:rPr>
              <a:t>…) </a:t>
            </a:r>
            <a:r>
              <a:rPr lang="en-US" sz="2400" dirty="0" err="1">
                <a:ea typeface="Calibri" panose="020F0502020204030204" pitchFamily="34" charset="0"/>
              </a:rPr>
              <a:t>về</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a:t>
            </a:r>
          </a:p>
          <a:p>
            <a:pPr marL="28575" algn="just">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ngoài</a:t>
            </a:r>
            <a:r>
              <a:rPr lang="en-US" sz="2400" dirty="0">
                <a:ea typeface="Calibri" panose="020F0502020204030204" pitchFamily="34" charset="0"/>
              </a:rPr>
              <a:t> </a:t>
            </a:r>
            <a:r>
              <a:rPr lang="en-US" sz="2400" dirty="0" err="1">
                <a:ea typeface="Calibri" panose="020F0502020204030204" pitchFamily="34" charset="0"/>
              </a:rPr>
              <a:t>trời</a:t>
            </a:r>
            <a:r>
              <a:rPr lang="en-US" sz="2400" dirty="0">
                <a:ea typeface="Calibri" panose="020F0502020204030204" pitchFamily="34" charset="0"/>
              </a:rPr>
              <a:t>: </a:t>
            </a:r>
            <a:r>
              <a:rPr lang="en-US" sz="2400" dirty="0" err="1">
                <a:ea typeface="Calibri" panose="020F0502020204030204" pitchFamily="34" charset="0"/>
              </a:rPr>
              <a:t>Thực</a:t>
            </a:r>
            <a:r>
              <a:rPr lang="en-US" sz="2400" dirty="0">
                <a:ea typeface="Calibri" panose="020F0502020204030204" pitchFamily="34" charset="0"/>
              </a:rPr>
              <a:t> </a:t>
            </a:r>
            <a:r>
              <a:rPr lang="en-US" sz="2400" dirty="0" err="1">
                <a:ea typeface="Calibri" panose="020F0502020204030204" pitchFamily="34" charset="0"/>
              </a:rPr>
              <a:t>hành</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tình</a:t>
            </a:r>
            <a:r>
              <a:rPr lang="en-US" sz="2400" dirty="0">
                <a:ea typeface="Calibri" panose="020F0502020204030204" pitchFamily="34" charset="0"/>
              </a:rPr>
              <a:t> </a:t>
            </a:r>
            <a:r>
              <a:rPr lang="en-US" sz="2400" dirty="0" err="1">
                <a:ea typeface="Calibri" panose="020F0502020204030204" pitchFamily="34" charset="0"/>
              </a:rPr>
              <a:t>huống</a:t>
            </a:r>
            <a:r>
              <a:rPr lang="en-US" sz="2400" dirty="0">
                <a:ea typeface="Calibri" panose="020F0502020204030204" pitchFamily="34" charset="0"/>
              </a:rPr>
              <a:t> </a:t>
            </a:r>
            <a:r>
              <a:rPr lang="en-US" sz="2400" dirty="0" err="1">
                <a:ea typeface="Calibri" panose="020F0502020204030204" pitchFamily="34" charset="0"/>
              </a:rPr>
              <a:t>tham</a:t>
            </a:r>
            <a:r>
              <a:rPr lang="en-US" sz="2400" dirty="0">
                <a:ea typeface="Calibri" panose="020F0502020204030204" pitchFamily="34" charset="0"/>
              </a:rPr>
              <a:t> </a:t>
            </a:r>
            <a:r>
              <a:rPr lang="en-US" sz="2400" dirty="0" err="1">
                <a:ea typeface="Calibri" panose="020F0502020204030204" pitchFamily="34" charset="0"/>
              </a:rPr>
              <a:t>gia</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với</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đồ</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ngoài</a:t>
            </a:r>
            <a:r>
              <a:rPr lang="en-US" sz="2400" dirty="0">
                <a:ea typeface="Calibri" panose="020F0502020204030204" pitchFamily="34" charset="0"/>
              </a:rPr>
              <a:t> </a:t>
            </a:r>
            <a:r>
              <a:rPr lang="en-US" sz="2400" dirty="0" err="1">
                <a:ea typeface="Calibri" panose="020F0502020204030204" pitchFamily="34" charset="0"/>
              </a:rPr>
              <a:t>trời</a:t>
            </a:r>
            <a:r>
              <a:rPr lang="en-US" sz="2400" dirty="0">
                <a:ea typeface="Calibri" panose="020F0502020204030204" pitchFamily="34" charset="0"/>
              </a:rPr>
              <a:t> </a:t>
            </a:r>
            <a:r>
              <a:rPr lang="en-US" sz="2400" dirty="0" err="1">
                <a:ea typeface="Calibri" panose="020F0502020204030204" pitchFamily="34" charset="0"/>
              </a:rPr>
              <a:t>tự</a:t>
            </a:r>
            <a:r>
              <a:rPr lang="en-US" sz="2400" dirty="0">
                <a:ea typeface="Calibri" panose="020F0502020204030204" pitchFamily="34" charset="0"/>
              </a:rPr>
              <a:t> </a:t>
            </a:r>
            <a:r>
              <a:rPr lang="en-US" sz="2400" dirty="0" err="1">
                <a:ea typeface="Calibri" panose="020F0502020204030204" pitchFamily="34" charset="0"/>
              </a:rPr>
              <a:t>tạo</a:t>
            </a:r>
            <a:r>
              <a:rPr lang="en-US" sz="2400" dirty="0">
                <a:ea typeface="Calibri" panose="020F0502020204030204" pitchFamily="34" charset="0"/>
              </a:rPr>
              <a:t> </a:t>
            </a:r>
            <a:r>
              <a:rPr lang="en-US" sz="2400" dirty="0" err="1">
                <a:ea typeface="Calibri" panose="020F0502020204030204" pitchFamily="34" charset="0"/>
              </a:rPr>
              <a:t>về</a:t>
            </a:r>
            <a:r>
              <a:rPr lang="en-US" sz="2400" dirty="0">
                <a:ea typeface="Calibri" panose="020F0502020204030204" pitchFamily="34" charset="0"/>
              </a:rPr>
              <a:t> an </a:t>
            </a:r>
            <a:r>
              <a:rPr lang="en-US" sz="2400" dirty="0" err="1">
                <a:ea typeface="Calibri" panose="020F0502020204030204" pitchFamily="34" charset="0"/>
              </a:rPr>
              <a:t>toàn</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p>
          <a:p>
            <a:pPr marL="28575" algn="just">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Hoạt</a:t>
            </a:r>
            <a:r>
              <a:rPr lang="en-US" sz="2400" dirty="0">
                <a:ea typeface="Calibri" panose="020F0502020204030204" pitchFamily="34" charset="0"/>
              </a:rPr>
              <a:t> </a:t>
            </a:r>
            <a:r>
              <a:rPr lang="en-US" sz="2400" dirty="0" err="1">
                <a:ea typeface="Calibri" panose="020F0502020204030204" pitchFamily="34" charset="0"/>
              </a:rPr>
              <a:t>động</a:t>
            </a:r>
            <a:r>
              <a:rPr lang="en-US" sz="2400" dirty="0">
                <a:ea typeface="Calibri" panose="020F0502020204030204" pitchFamily="34" charset="0"/>
              </a:rPr>
              <a:t> </a:t>
            </a:r>
            <a:r>
              <a:rPr lang="en-US" sz="2400" dirty="0" err="1">
                <a:ea typeface="Calibri" panose="020F0502020204030204" pitchFamily="34" charset="0"/>
              </a:rPr>
              <a:t>chiều</a:t>
            </a:r>
            <a:r>
              <a:rPr lang="en-US" sz="2400" dirty="0">
                <a:ea typeface="Calibri" panose="020F0502020204030204" pitchFamily="34" charset="0"/>
              </a:rPr>
              <a:t>: </a:t>
            </a:r>
            <a:r>
              <a:rPr lang="en-US" sz="2400" dirty="0" err="1">
                <a:ea typeface="Calibri" panose="020F0502020204030204" pitchFamily="34" charset="0"/>
              </a:rPr>
              <a:t>Trò</a:t>
            </a:r>
            <a:r>
              <a:rPr lang="en-US" sz="2400" dirty="0">
                <a:ea typeface="Calibri" panose="020F0502020204030204" pitchFamily="34" charset="0"/>
              </a:rPr>
              <a:t> </a:t>
            </a:r>
            <a:r>
              <a:rPr lang="en-US" sz="2400" dirty="0" err="1">
                <a:ea typeface="Calibri" panose="020F0502020204030204" pitchFamily="34" charset="0"/>
              </a:rPr>
              <a:t>chuyện</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trò</a:t>
            </a:r>
            <a:r>
              <a:rPr lang="en-US" sz="2400" dirty="0">
                <a:ea typeface="Calibri" panose="020F0502020204030204" pitchFamily="34" charset="0"/>
              </a:rPr>
              <a:t> </a:t>
            </a:r>
            <a:r>
              <a:rPr lang="en-US" sz="2400" dirty="0" err="1">
                <a:ea typeface="Calibri" panose="020F0502020204030204" pitchFamily="34" charset="0"/>
              </a:rPr>
              <a:t>chơi</a:t>
            </a:r>
            <a:r>
              <a:rPr lang="en-US" sz="2400" dirty="0">
                <a:ea typeface="Calibri" panose="020F0502020204030204" pitchFamily="34" charset="0"/>
              </a:rPr>
              <a:t>, </a:t>
            </a:r>
            <a:r>
              <a:rPr lang="en-US" sz="2400" dirty="0" err="1">
                <a:ea typeface="Calibri" panose="020F0502020204030204" pitchFamily="34" charset="0"/>
              </a:rPr>
              <a:t>làm</a:t>
            </a:r>
            <a:r>
              <a:rPr lang="en-US" sz="2400" dirty="0">
                <a:ea typeface="Calibri" panose="020F0502020204030204" pitchFamily="34" charset="0"/>
              </a:rPr>
              <a:t>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phương</a:t>
            </a:r>
            <a:r>
              <a:rPr lang="en-US" sz="2400" dirty="0">
                <a:ea typeface="Calibri" panose="020F0502020204030204" pitchFamily="34" charset="0"/>
              </a:rPr>
              <a:t> </a:t>
            </a:r>
            <a:r>
              <a:rPr lang="en-US" sz="2400" dirty="0" err="1">
                <a:ea typeface="Calibri" panose="020F0502020204030204" pitchFamily="34" charset="0"/>
              </a:rPr>
              <a:t>tiện</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a:t>
            </a:r>
          </a:p>
          <a:p>
            <a:pPr marL="28575" algn="just">
              <a:lnSpc>
                <a:spcPct val="150000"/>
              </a:lnSpc>
              <a:spcBef>
                <a:spcPts val="0"/>
              </a:spcBef>
              <a:spcAft>
                <a:spcPts val="0"/>
              </a:spcAft>
            </a:pPr>
            <a:r>
              <a:rPr lang="en-US" sz="2400" dirty="0">
                <a:ea typeface="Calibri" panose="020F0502020204030204" pitchFamily="34" charset="0"/>
              </a:rPr>
              <a:t>+ </a:t>
            </a:r>
            <a:r>
              <a:rPr lang="en-US" sz="2400" dirty="0" err="1">
                <a:ea typeface="Calibri" panose="020F0502020204030204" pitchFamily="34" charset="0"/>
              </a:rPr>
              <a:t>Trả</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Trao</a:t>
            </a:r>
            <a:r>
              <a:rPr lang="en-US" sz="2400" dirty="0">
                <a:ea typeface="Calibri" panose="020F0502020204030204" pitchFamily="34" charset="0"/>
              </a:rPr>
              <a:t> </a:t>
            </a:r>
            <a:r>
              <a:rPr lang="en-US" sz="2400" dirty="0" err="1">
                <a:ea typeface="Calibri" panose="020F0502020204030204" pitchFamily="34" charset="0"/>
              </a:rPr>
              <a:t>đổi</a:t>
            </a:r>
            <a:r>
              <a:rPr lang="en-US" sz="2400" dirty="0">
                <a:ea typeface="Calibri" panose="020F0502020204030204" pitchFamily="34" charset="0"/>
              </a:rPr>
              <a:t> </a:t>
            </a:r>
            <a:r>
              <a:rPr lang="en-US" sz="2400" dirty="0" err="1">
                <a:ea typeface="Calibri" panose="020F0502020204030204" pitchFamily="34" charset="0"/>
              </a:rPr>
              <a:t>với</a:t>
            </a:r>
            <a:r>
              <a:rPr lang="en-US" sz="2400" dirty="0">
                <a:ea typeface="Calibri" panose="020F0502020204030204" pitchFamily="34" charset="0"/>
              </a:rPr>
              <a:t> cha </a:t>
            </a:r>
            <a:r>
              <a:rPr lang="en-US" sz="2400" dirty="0" err="1">
                <a:ea typeface="Calibri" panose="020F0502020204030204" pitchFamily="34" charset="0"/>
              </a:rPr>
              <a:t>mẹ</a:t>
            </a:r>
            <a:r>
              <a:rPr lang="en-US" sz="2400" dirty="0">
                <a:ea typeface="Calibri" panose="020F0502020204030204" pitchFamily="34" charset="0"/>
              </a:rPr>
              <a:t>/</a:t>
            </a:r>
            <a:r>
              <a:rPr lang="en-US" sz="2400" dirty="0" err="1">
                <a:ea typeface="Calibri" panose="020F0502020204030204" pitchFamily="34" charset="0"/>
              </a:rPr>
              <a:t>người</a:t>
            </a:r>
            <a:r>
              <a:rPr lang="en-US" sz="2400" dirty="0">
                <a:ea typeface="Calibri" panose="020F0502020204030204" pitchFamily="34" charset="0"/>
              </a:rPr>
              <a:t> </a:t>
            </a:r>
            <a:r>
              <a:rPr lang="en-US" sz="2400" dirty="0" err="1">
                <a:ea typeface="Calibri" panose="020F0502020204030204" pitchFamily="34" charset="0"/>
              </a:rPr>
              <a:t>chăm</a:t>
            </a:r>
            <a:r>
              <a:rPr lang="en-US" sz="2400" dirty="0">
                <a:ea typeface="Calibri" panose="020F0502020204030204" pitchFamily="34" charset="0"/>
              </a:rPr>
              <a:t> </a:t>
            </a:r>
            <a:r>
              <a:rPr lang="en-US" sz="2400" dirty="0" err="1">
                <a:ea typeface="Calibri" panose="020F0502020204030204" pitchFamily="34" charset="0"/>
              </a:rPr>
              <a:t>sóc</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về</a:t>
            </a:r>
            <a:r>
              <a:rPr lang="en-US" sz="2400" dirty="0">
                <a:ea typeface="Calibri" panose="020F0502020204030204" pitchFamily="34" charset="0"/>
              </a:rPr>
              <a:t> </a:t>
            </a:r>
            <a:r>
              <a:rPr lang="en-US" sz="2400" dirty="0" err="1">
                <a:ea typeface="Calibri" panose="020F0502020204030204" pitchFamily="34" charset="0"/>
              </a:rPr>
              <a:t>những</a:t>
            </a:r>
            <a:r>
              <a:rPr lang="en-US" sz="2400" dirty="0">
                <a:ea typeface="Calibri" panose="020F0502020204030204" pitchFamily="34" charset="0"/>
              </a:rPr>
              <a:t> </a:t>
            </a:r>
            <a:r>
              <a:rPr lang="en-US" sz="2400" dirty="0" err="1">
                <a:ea typeface="Calibri" panose="020F0502020204030204" pitchFamily="34" charset="0"/>
              </a:rPr>
              <a:t>nội</a:t>
            </a:r>
            <a:r>
              <a:rPr lang="en-US" sz="2400" dirty="0">
                <a:ea typeface="Calibri" panose="020F0502020204030204" pitchFamily="34" charset="0"/>
              </a:rPr>
              <a:t> dung GD an </a:t>
            </a:r>
            <a:r>
              <a:rPr lang="en-US" sz="2400" dirty="0" err="1">
                <a:ea typeface="Calibri" panose="020F0502020204030204" pitchFamily="34" charset="0"/>
              </a:rPr>
              <a:t>toàn</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p>
        </p:txBody>
      </p:sp>
    </p:spTree>
    <p:extLst>
      <p:ext uri="{BB962C8B-B14F-4D97-AF65-F5344CB8AC3E}">
        <p14:creationId xmlns:p14="http://schemas.microsoft.com/office/powerpoint/2010/main" val="31584842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360948" y="1103875"/>
            <a:ext cx="9577136" cy="5563831"/>
          </a:xfrm>
          <a:prstGeom prst="rect">
            <a:avLst/>
          </a:prstGeom>
          <a:noFill/>
          <a:ln>
            <a:solidFill>
              <a:srgbClr val="0000FF"/>
            </a:solidFill>
          </a:ln>
        </p:spPr>
        <p:txBody>
          <a:bodyPr wrap="square" rtlCol="0">
            <a:spAutoFit/>
          </a:bodyPr>
          <a:lstStyle/>
          <a:p>
            <a:pPr algn="just" fontAlgn="auto">
              <a:lnSpc>
                <a:spcPct val="150000"/>
              </a:lnSpc>
              <a:spcBef>
                <a:spcPts val="0"/>
              </a:spcBef>
              <a:spcAft>
                <a:spcPts val="0"/>
              </a:spcAft>
            </a:pPr>
            <a:r>
              <a:rPr lang="en-US" sz="2400" b="1" dirty="0"/>
              <a:t>- </a:t>
            </a:r>
            <a:r>
              <a:rPr lang="vi-VN" sz="2400" b="1" dirty="0"/>
              <a:t>Cho trẻ</a:t>
            </a:r>
            <a:r>
              <a:rPr lang="en-US" sz="2400" b="1" dirty="0"/>
              <a:t> </a:t>
            </a:r>
            <a:r>
              <a:rPr lang="vi-VN" sz="2400" b="1" dirty="0"/>
              <a:t>quan sát </a:t>
            </a:r>
            <a:r>
              <a:rPr lang="en-US" sz="2400" b="1" dirty="0" err="1"/>
              <a:t>thực</a:t>
            </a:r>
            <a:r>
              <a:rPr lang="en-US" sz="2400" b="1" dirty="0"/>
              <a:t> </a:t>
            </a:r>
            <a:r>
              <a:rPr lang="en-US" sz="2400" b="1" dirty="0" err="1"/>
              <a:t>tế</a:t>
            </a:r>
            <a:r>
              <a:rPr lang="en-US" sz="2400" b="1" dirty="0"/>
              <a:t> </a:t>
            </a:r>
            <a:r>
              <a:rPr lang="en-US" sz="2400" dirty="0" err="1"/>
              <a:t>các</a:t>
            </a:r>
            <a:r>
              <a:rPr lang="en-US" sz="2400" dirty="0"/>
              <a:t> </a:t>
            </a:r>
            <a:r>
              <a:rPr lang="en-US" sz="2400" dirty="0" err="1"/>
              <a:t>công</a:t>
            </a:r>
            <a:r>
              <a:rPr lang="en-US" sz="2400" dirty="0"/>
              <a:t> </a:t>
            </a:r>
            <a:r>
              <a:rPr lang="en-US" sz="2400" dirty="0" err="1"/>
              <a:t>trình</a:t>
            </a:r>
            <a:r>
              <a:rPr lang="en-US" sz="2400" dirty="0"/>
              <a:t> GT, </a:t>
            </a:r>
            <a:r>
              <a:rPr lang="en-US" sz="2400" dirty="0" err="1"/>
              <a:t>Biển</a:t>
            </a:r>
            <a:r>
              <a:rPr lang="en-US" sz="2400" dirty="0"/>
              <a:t> </a:t>
            </a:r>
            <a:r>
              <a:rPr lang="en-US" sz="2400" dirty="0" err="1"/>
              <a:t>báo</a:t>
            </a:r>
            <a:r>
              <a:rPr lang="en-US" sz="2400" dirty="0"/>
              <a:t> GT,  </a:t>
            </a:r>
            <a:r>
              <a:rPr lang="en-US" sz="2400" dirty="0" err="1"/>
              <a:t>Phương</a:t>
            </a:r>
            <a:r>
              <a:rPr lang="en-US" sz="2400" dirty="0"/>
              <a:t> </a:t>
            </a:r>
            <a:r>
              <a:rPr lang="en-US" sz="2400" dirty="0" err="1"/>
              <a:t>tiện</a:t>
            </a:r>
            <a:r>
              <a:rPr lang="en-US" sz="2400" dirty="0"/>
              <a:t> GT, </a:t>
            </a:r>
            <a:r>
              <a:rPr lang="en-US" sz="2400" dirty="0" err="1"/>
              <a:t>công</a:t>
            </a:r>
            <a:r>
              <a:rPr lang="en-US" sz="2400" dirty="0"/>
              <a:t> </a:t>
            </a:r>
            <a:r>
              <a:rPr lang="en-US" sz="2400" dirty="0" err="1"/>
              <a:t>việc</a:t>
            </a:r>
            <a:r>
              <a:rPr lang="en-US" sz="2400" dirty="0"/>
              <a:t> </a:t>
            </a:r>
            <a:r>
              <a:rPr lang="en-US" sz="2400" dirty="0" err="1"/>
              <a:t>của</a:t>
            </a:r>
            <a:r>
              <a:rPr lang="en-US" sz="2400" dirty="0"/>
              <a:t> CSGT…</a:t>
            </a:r>
            <a:r>
              <a:rPr lang="vi-VN" sz="2400" dirty="0"/>
              <a:t>ở nơi trẻ sống</a:t>
            </a:r>
            <a:r>
              <a:rPr lang="en-US" sz="2400" dirty="0"/>
              <a:t>.</a:t>
            </a:r>
          </a:p>
          <a:p>
            <a:pPr>
              <a:lnSpc>
                <a:spcPct val="150000"/>
              </a:lnSpc>
            </a:pPr>
            <a:r>
              <a:rPr lang="en-US" sz="2400" b="1" dirty="0"/>
              <a:t>- </a:t>
            </a:r>
            <a:r>
              <a:rPr lang="en-US" sz="2400" b="1" dirty="0" err="1"/>
              <a:t>Trẻ</a:t>
            </a:r>
            <a:r>
              <a:rPr lang="en-US" sz="2400" b="1" dirty="0"/>
              <a:t> </a:t>
            </a:r>
            <a:r>
              <a:rPr lang="en-US" sz="2400" b="1" dirty="0" err="1"/>
              <a:t>trải</a:t>
            </a:r>
            <a:r>
              <a:rPr lang="en-US" sz="2400" b="1" dirty="0"/>
              <a:t> </a:t>
            </a:r>
            <a:r>
              <a:rPr lang="en-US" sz="2400" b="1" dirty="0" err="1"/>
              <a:t>nghiệm</a:t>
            </a:r>
            <a:r>
              <a:rPr lang="en-US" sz="2400" b="1" dirty="0"/>
              <a:t> </a:t>
            </a:r>
            <a:r>
              <a:rPr lang="en-US" sz="2400" b="1" dirty="0" err="1"/>
              <a:t>thực</a:t>
            </a:r>
            <a:r>
              <a:rPr lang="en-US" sz="2400" b="1" dirty="0"/>
              <a:t> </a:t>
            </a:r>
            <a:r>
              <a:rPr lang="en-US" sz="2400" b="1" dirty="0" err="1"/>
              <a:t>hành</a:t>
            </a:r>
            <a:r>
              <a:rPr lang="en-US" sz="2400" b="1" dirty="0"/>
              <a:t> </a:t>
            </a:r>
            <a:r>
              <a:rPr lang="en-US" sz="2400" b="1" dirty="0" err="1"/>
              <a:t>các</a:t>
            </a:r>
            <a:r>
              <a:rPr lang="en-US" sz="2400" b="1" dirty="0"/>
              <a:t> </a:t>
            </a:r>
            <a:r>
              <a:rPr lang="en-US" sz="2400" b="1" dirty="0" err="1"/>
              <a:t>hành</a:t>
            </a:r>
            <a:r>
              <a:rPr lang="en-US" sz="2400" b="1" dirty="0"/>
              <a:t> vi </a:t>
            </a:r>
            <a:r>
              <a:rPr lang="en-US" sz="2400" b="1" dirty="0" err="1"/>
              <a:t>đúng</a:t>
            </a:r>
            <a:r>
              <a:rPr lang="en-US" sz="2400" b="1" dirty="0"/>
              <a:t> </a:t>
            </a:r>
            <a:r>
              <a:rPr lang="en-US" sz="2400" b="1" dirty="0" err="1"/>
              <a:t>khi</a:t>
            </a:r>
            <a:r>
              <a:rPr lang="en-US" sz="2400" b="1" dirty="0"/>
              <a:t> </a:t>
            </a:r>
            <a:r>
              <a:rPr lang="en-US" sz="2400" b="1" dirty="0" err="1"/>
              <a:t>tham</a:t>
            </a:r>
            <a:r>
              <a:rPr lang="en-US" sz="2400" b="1" dirty="0"/>
              <a:t> </a:t>
            </a:r>
            <a:r>
              <a:rPr lang="en-US" sz="2400" b="1" dirty="0" err="1"/>
              <a:t>gia</a:t>
            </a:r>
            <a:r>
              <a:rPr lang="en-US" sz="2400" b="1" dirty="0"/>
              <a:t> GT</a:t>
            </a:r>
            <a:r>
              <a:rPr lang="en-US" sz="2400" dirty="0"/>
              <a:t>: </a:t>
            </a:r>
          </a:p>
          <a:p>
            <a:pPr algn="just">
              <a:lnSpc>
                <a:spcPct val="150000"/>
              </a:lnSpc>
            </a:pPr>
            <a:r>
              <a:rPr lang="vi-VN" sz="2400" dirty="0"/>
              <a:t>Đi bộ trên vỉa hè, lề đường</a:t>
            </a:r>
            <a:r>
              <a:rPr lang="en-US" sz="2400" dirty="0"/>
              <a:t> </a:t>
            </a:r>
            <a:r>
              <a:rPr lang="en-US" sz="2400" dirty="0" err="1"/>
              <a:t>hoặc</a:t>
            </a:r>
            <a:r>
              <a:rPr lang="vi-VN" sz="2400" dirty="0"/>
              <a:t> đi sát mép đường phía bên tay phải phải có người lớn dắt tay khi đi ngoài đường; </a:t>
            </a:r>
            <a:r>
              <a:rPr lang="en-US" sz="2400" dirty="0"/>
              <a:t>sang </a:t>
            </a:r>
            <a:r>
              <a:rPr lang="en-US" sz="2400" dirty="0" err="1"/>
              <a:t>đường</a:t>
            </a:r>
            <a:r>
              <a:rPr lang="en-US" sz="2400" dirty="0"/>
              <a:t> ở </a:t>
            </a:r>
            <a:r>
              <a:rPr lang="en-US" sz="2400" dirty="0" err="1"/>
              <a:t>những</a:t>
            </a:r>
            <a:r>
              <a:rPr lang="en-US" sz="2400" dirty="0"/>
              <a:t> </a:t>
            </a:r>
            <a:r>
              <a:rPr lang="en-US" sz="2400" dirty="0" err="1"/>
              <a:t>nơi</a:t>
            </a:r>
            <a:r>
              <a:rPr lang="en-US" sz="2400" dirty="0"/>
              <a:t> </a:t>
            </a:r>
            <a:r>
              <a:rPr lang="en-US" sz="2400" dirty="0" err="1"/>
              <a:t>có</a:t>
            </a:r>
            <a:r>
              <a:rPr lang="en-US" sz="2400" dirty="0"/>
              <a:t> </a:t>
            </a:r>
            <a:r>
              <a:rPr lang="en-US" sz="2400" dirty="0" err="1"/>
              <a:t>tín</a:t>
            </a:r>
            <a:r>
              <a:rPr lang="en-US" sz="2400" dirty="0"/>
              <a:t> </a:t>
            </a:r>
            <a:r>
              <a:rPr lang="en-US" sz="2400" dirty="0" err="1"/>
              <a:t>hiệu</a:t>
            </a:r>
            <a:r>
              <a:rPr lang="en-US" sz="2400" dirty="0"/>
              <a:t> </a:t>
            </a:r>
            <a:r>
              <a:rPr lang="en-US" sz="2400" dirty="0" err="1"/>
              <a:t>đèn</a:t>
            </a:r>
            <a:r>
              <a:rPr lang="en-US" sz="2400" dirty="0"/>
              <a:t> GT; Quan </a:t>
            </a:r>
            <a:r>
              <a:rPr lang="en-US" sz="2400" dirty="0" err="1"/>
              <a:t>sát</a:t>
            </a:r>
            <a:r>
              <a:rPr lang="en-US" sz="2400" dirty="0"/>
              <a:t> </a:t>
            </a:r>
            <a:r>
              <a:rPr lang="en-US" sz="2400" dirty="0" err="1"/>
              <a:t>và</a:t>
            </a:r>
            <a:r>
              <a:rPr lang="en-US" sz="2400" dirty="0"/>
              <a:t> </a:t>
            </a:r>
            <a:r>
              <a:rPr lang="en-US" sz="2400" dirty="0" err="1"/>
              <a:t>thực</a:t>
            </a:r>
            <a:r>
              <a:rPr lang="en-US" sz="2400" dirty="0"/>
              <a:t> </a:t>
            </a:r>
            <a:r>
              <a:rPr lang="en-US" sz="2400" dirty="0" err="1"/>
              <a:t>hiện</a:t>
            </a:r>
            <a:r>
              <a:rPr lang="en-US" sz="2400" dirty="0"/>
              <a:t> </a:t>
            </a:r>
            <a:r>
              <a:rPr lang="en-US" sz="2400" dirty="0" err="1"/>
              <a:t>theo</a:t>
            </a:r>
            <a:r>
              <a:rPr lang="en-US" sz="2400" dirty="0"/>
              <a:t> </a:t>
            </a:r>
            <a:r>
              <a:rPr lang="en-US" sz="2400" dirty="0" err="1"/>
              <a:t>hướng</a:t>
            </a:r>
            <a:r>
              <a:rPr lang="en-US" sz="2400" dirty="0"/>
              <a:t> </a:t>
            </a:r>
            <a:r>
              <a:rPr lang="en-US" sz="2400" dirty="0" err="1"/>
              <a:t>dẫn</a:t>
            </a:r>
            <a:r>
              <a:rPr lang="en-US" sz="2400" dirty="0"/>
              <a:t> </a:t>
            </a:r>
            <a:r>
              <a:rPr lang="en-US" sz="2400" dirty="0" err="1"/>
              <a:t>của</a:t>
            </a:r>
            <a:r>
              <a:rPr lang="en-US" sz="2400" dirty="0"/>
              <a:t> CSGT</a:t>
            </a:r>
            <a:r>
              <a:rPr lang="vi-VN" sz="2400" dirty="0"/>
              <a:t>; đi bộ qua đường đúng nơi quy định (nơi có vạch kẻ đường, cầu vượt hoặc hầm qua đường dành cho người đi bộ); biết lựa chọn đường đi khi gặp vật/nơi nguy hiểm (ở nông thôn như: ao, hồ,…)</a:t>
            </a:r>
            <a:r>
              <a:rPr lang="en-US" sz="2400" dirty="0"/>
              <a:t>; </a:t>
            </a:r>
            <a:r>
              <a:rPr lang="en-US" sz="2400" dirty="0" err="1"/>
              <a:t>Đi</a:t>
            </a:r>
            <a:r>
              <a:rPr lang="en-US" sz="2400" dirty="0"/>
              <a:t> </a:t>
            </a:r>
            <a:r>
              <a:rPr lang="en-US" sz="2400" dirty="0" err="1"/>
              <a:t>xe</a:t>
            </a:r>
            <a:r>
              <a:rPr lang="en-US" sz="2400" dirty="0"/>
              <a:t> bus; </a:t>
            </a:r>
            <a:r>
              <a:rPr lang="en-US" sz="2400" dirty="0" err="1"/>
              <a:t>Đi</a:t>
            </a:r>
            <a:r>
              <a:rPr lang="en-US" sz="2400" dirty="0"/>
              <a:t> </a:t>
            </a:r>
            <a:r>
              <a:rPr lang="en-US" sz="2400" dirty="0" err="1"/>
              <a:t>phà</a:t>
            </a:r>
            <a:r>
              <a:rPr lang="en-US" sz="2400" dirty="0"/>
              <a:t>/</a:t>
            </a:r>
            <a:r>
              <a:rPr lang="en-US" sz="2400" dirty="0" err="1"/>
              <a:t>tàu</a:t>
            </a:r>
            <a:r>
              <a:rPr lang="en-US" sz="2400" dirty="0"/>
              <a:t> (</a:t>
            </a:r>
            <a:r>
              <a:rPr lang="en-US" sz="2400" dirty="0" err="1"/>
              <a:t>có</a:t>
            </a:r>
            <a:r>
              <a:rPr lang="en-US" sz="2400" dirty="0"/>
              <a:t> </a:t>
            </a:r>
            <a:r>
              <a:rPr lang="en-US" sz="2400" dirty="0" err="1"/>
              <a:t>thể</a:t>
            </a:r>
            <a:r>
              <a:rPr lang="en-US" sz="2400" dirty="0"/>
              <a:t> </a:t>
            </a:r>
            <a:r>
              <a:rPr lang="en-US" sz="2400" dirty="0" err="1"/>
              <a:t>mời</a:t>
            </a:r>
            <a:r>
              <a:rPr lang="en-US" sz="2400" dirty="0"/>
              <a:t> PH </a:t>
            </a:r>
            <a:r>
              <a:rPr lang="en-US" sz="2400" dirty="0" err="1"/>
              <a:t>cùng</a:t>
            </a:r>
            <a:r>
              <a:rPr lang="en-US" sz="2400" dirty="0"/>
              <a:t> </a:t>
            </a:r>
            <a:r>
              <a:rPr lang="en-US" sz="2400" dirty="0" err="1"/>
              <a:t>tham</a:t>
            </a:r>
            <a:r>
              <a:rPr lang="en-US" sz="2400" dirty="0"/>
              <a:t> </a:t>
            </a:r>
            <a:r>
              <a:rPr lang="en-US" sz="2400" dirty="0" err="1"/>
              <a:t>gia</a:t>
            </a:r>
            <a:r>
              <a:rPr lang="en-US" sz="2400" dirty="0"/>
              <a:t>)</a:t>
            </a:r>
            <a:r>
              <a:rPr lang="en-US" sz="2400" dirty="0">
                <a:solidFill>
                  <a:prstClr val="black"/>
                </a:solidFill>
              </a:rPr>
              <a:t>.</a:t>
            </a:r>
            <a:endParaRPr lang="en-US" sz="2400" dirty="0"/>
          </a:p>
        </p:txBody>
      </p:sp>
      <p:sp>
        <p:nvSpPr>
          <p:cNvPr id="2" name="Content Placeholder 2">
            <a:extLst>
              <a:ext uri="{FF2B5EF4-FFF2-40B4-BE49-F238E27FC236}">
                <a16:creationId xmlns:a16="http://schemas.microsoft.com/office/drawing/2014/main" id="{E8C477EC-7E1D-C01F-7CE7-87E43B9E848D}"/>
              </a:ext>
            </a:extLst>
          </p:cNvPr>
          <p:cNvSpPr>
            <a:spLocks noGrp="1"/>
          </p:cNvSpPr>
          <p:nvPr>
            <p:ph idx="1"/>
          </p:nvPr>
        </p:nvSpPr>
        <p:spPr>
          <a:xfrm>
            <a:off x="360947" y="188178"/>
            <a:ext cx="9064431" cy="706517"/>
          </a:xfrm>
        </p:spPr>
        <p:style>
          <a:lnRef idx="1">
            <a:schemeClr val="accent6"/>
          </a:lnRef>
          <a:fillRef idx="2">
            <a:schemeClr val="accent6"/>
          </a:fillRef>
          <a:effectRef idx="1">
            <a:schemeClr val="accent6"/>
          </a:effectRef>
          <a:fontRef idx="minor">
            <a:schemeClr val="dk1"/>
          </a:fontRef>
        </p:style>
        <p:txBody>
          <a:bodyPr/>
          <a:lstStyle/>
          <a:p>
            <a:pPr marL="0" indent="0" algn="ctr">
              <a:buNone/>
            </a:pPr>
            <a:r>
              <a:rPr lang="en-US" b="1" dirty="0" err="1">
                <a:solidFill>
                  <a:srgbClr val="0000FF"/>
                </a:solidFill>
                <a:latin typeface="Arial" panose="020B0604020202020204" pitchFamily="34" charset="0"/>
                <a:cs typeface="Arial" panose="020B0604020202020204" pitchFamily="34" charset="0"/>
              </a:rPr>
              <a:t>Trải</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nghiệm</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thực</a:t>
            </a:r>
            <a:r>
              <a:rPr lang="en-US" b="1" dirty="0">
                <a:solidFill>
                  <a:srgbClr val="0000FF"/>
                </a:solidFill>
                <a:latin typeface="Arial" panose="020B0604020202020204" pitchFamily="34" charset="0"/>
                <a:cs typeface="Arial" panose="020B0604020202020204" pitchFamily="34" charset="0"/>
              </a:rPr>
              <a:t> </a:t>
            </a:r>
            <a:r>
              <a:rPr lang="en-US" b="1" dirty="0" err="1">
                <a:solidFill>
                  <a:srgbClr val="0000FF"/>
                </a:solidFill>
                <a:latin typeface="Arial" panose="020B0604020202020204" pitchFamily="34" charset="0"/>
                <a:cs typeface="Arial" panose="020B0604020202020204" pitchFamily="34" charset="0"/>
              </a:rPr>
              <a:t>tế</a:t>
            </a:r>
            <a:endParaRPr lang="en-US"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82823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492114" y="479768"/>
            <a:ext cx="11202582" cy="3347840"/>
          </a:xfrm>
          <a:prstGeom prst="rect">
            <a:avLst/>
          </a:prstGeom>
          <a:noFill/>
          <a:ln>
            <a:solidFill>
              <a:srgbClr val="0000FF"/>
            </a:solidFill>
          </a:ln>
        </p:spPr>
        <p:txBody>
          <a:bodyPr wrap="square" rtlCol="0">
            <a:spAutoFit/>
          </a:bodyPr>
          <a:lstStyle/>
          <a:p>
            <a:pPr algn="just" fontAlgn="auto">
              <a:lnSpc>
                <a:spcPct val="150000"/>
              </a:lnSpc>
              <a:spcBef>
                <a:spcPts val="0"/>
              </a:spcBef>
              <a:spcAft>
                <a:spcPts val="0"/>
              </a:spcAft>
            </a:pPr>
            <a:r>
              <a:rPr lang="en-US" sz="2400" dirty="0"/>
              <a:t>- </a:t>
            </a:r>
            <a:r>
              <a:rPr lang="en-US" sz="2400" dirty="0" err="1"/>
              <a:t>Mỗi</a:t>
            </a:r>
            <a:r>
              <a:rPr lang="en-US" sz="2400" dirty="0"/>
              <a:t> </a:t>
            </a:r>
            <a:r>
              <a:rPr lang="en-US" sz="2400" dirty="0" err="1"/>
              <a:t>ngày</a:t>
            </a:r>
            <a:r>
              <a:rPr lang="en-US" sz="2400" dirty="0"/>
              <a:t> </a:t>
            </a:r>
            <a:r>
              <a:rPr lang="en-US" sz="2400" dirty="0" err="1"/>
              <a:t>đi</a:t>
            </a:r>
            <a:r>
              <a:rPr lang="en-US" sz="2400" dirty="0"/>
              <a:t> </a:t>
            </a:r>
            <a:r>
              <a:rPr lang="en-US" sz="2400" dirty="0" err="1"/>
              <a:t>học</a:t>
            </a:r>
            <a:r>
              <a:rPr lang="en-US" sz="2400" dirty="0"/>
              <a:t> </a:t>
            </a:r>
            <a:r>
              <a:rPr lang="en-US" sz="2400" dirty="0" err="1"/>
              <a:t>và</a:t>
            </a:r>
            <a:r>
              <a:rPr lang="en-US" sz="2400" dirty="0"/>
              <a:t> </a:t>
            </a:r>
            <a:r>
              <a:rPr lang="en-US" sz="2400" dirty="0" err="1"/>
              <a:t>về</a:t>
            </a:r>
            <a:r>
              <a:rPr lang="en-US" sz="2400" dirty="0"/>
              <a:t> </a:t>
            </a:r>
            <a:r>
              <a:rPr lang="en-US" sz="2400" dirty="0" err="1"/>
              <a:t>nhà</a:t>
            </a:r>
            <a:r>
              <a:rPr lang="en-US" sz="2400" dirty="0"/>
              <a:t> </a:t>
            </a:r>
            <a:r>
              <a:rPr lang="en-US" sz="2400" dirty="0" err="1"/>
              <a:t>đều</a:t>
            </a:r>
            <a:r>
              <a:rPr lang="en-US" sz="2400" dirty="0"/>
              <a:t> </a:t>
            </a:r>
            <a:r>
              <a:rPr lang="en-US" sz="2400" dirty="0" err="1"/>
              <a:t>là</a:t>
            </a:r>
            <a:r>
              <a:rPr lang="en-US" sz="2400" dirty="0"/>
              <a:t> </a:t>
            </a:r>
            <a:r>
              <a:rPr lang="en-US" sz="2400" dirty="0" err="1"/>
              <a:t>những</a:t>
            </a:r>
            <a:r>
              <a:rPr lang="en-US" sz="2400" dirty="0"/>
              <a:t> </a:t>
            </a:r>
            <a:r>
              <a:rPr lang="en-US" sz="2400" dirty="0" err="1"/>
              <a:t>cơ</a:t>
            </a:r>
            <a:r>
              <a:rPr lang="en-US" sz="2400" dirty="0"/>
              <a:t> </a:t>
            </a:r>
            <a:r>
              <a:rPr lang="en-US" sz="2400" dirty="0" err="1"/>
              <a:t>hội</a:t>
            </a:r>
            <a:r>
              <a:rPr lang="en-US" sz="2400" dirty="0"/>
              <a:t> </a:t>
            </a:r>
            <a:r>
              <a:rPr lang="en-US" sz="2400" dirty="0" err="1"/>
              <a:t>để</a:t>
            </a:r>
            <a:r>
              <a:rPr lang="en-US" sz="2400" dirty="0"/>
              <a:t> </a:t>
            </a:r>
            <a:r>
              <a:rPr lang="en-US" sz="2400" dirty="0" err="1"/>
              <a:t>trẻ</a:t>
            </a:r>
            <a:r>
              <a:rPr lang="en-US" sz="2400" dirty="0"/>
              <a:t> </a:t>
            </a:r>
            <a:r>
              <a:rPr lang="en-US" sz="2400" dirty="0" err="1"/>
              <a:t>được</a:t>
            </a:r>
            <a:r>
              <a:rPr lang="en-US" sz="2400" dirty="0"/>
              <a:t> </a:t>
            </a:r>
            <a:r>
              <a:rPr lang="en-US" sz="2400" dirty="0" err="1"/>
              <a:t>trải</a:t>
            </a:r>
            <a:r>
              <a:rPr lang="en-US" sz="2400" dirty="0"/>
              <a:t> </a:t>
            </a:r>
            <a:r>
              <a:rPr lang="en-US" sz="2400" dirty="0" err="1"/>
              <a:t>nghiệm</a:t>
            </a:r>
            <a:r>
              <a:rPr lang="en-US" sz="2400" dirty="0"/>
              <a:t> </a:t>
            </a:r>
            <a:r>
              <a:rPr lang="en-US" sz="2400" dirty="0" err="1"/>
              <a:t>và</a:t>
            </a:r>
            <a:r>
              <a:rPr lang="en-US" sz="2400" dirty="0"/>
              <a:t> </a:t>
            </a:r>
            <a:r>
              <a:rPr lang="en-US" sz="2400" dirty="0" err="1"/>
              <a:t>thực</a:t>
            </a:r>
            <a:r>
              <a:rPr lang="en-US" sz="2400" dirty="0"/>
              <a:t> </a:t>
            </a:r>
            <a:r>
              <a:rPr lang="en-US" sz="2400" dirty="0" err="1"/>
              <a:t>hành</a:t>
            </a:r>
            <a:r>
              <a:rPr lang="en-US" sz="2400" dirty="0"/>
              <a:t> </a:t>
            </a:r>
            <a:r>
              <a:rPr lang="en-US" sz="2400" dirty="0" err="1"/>
              <a:t>các</a:t>
            </a:r>
            <a:r>
              <a:rPr lang="en-US" sz="2400" dirty="0"/>
              <a:t> </a:t>
            </a:r>
            <a:r>
              <a:rPr lang="en-US" sz="2400" dirty="0" err="1"/>
              <a:t>hành</a:t>
            </a:r>
            <a:r>
              <a:rPr lang="en-US" sz="2400" dirty="0"/>
              <a:t> vi an </a:t>
            </a:r>
            <a:r>
              <a:rPr lang="en-US" sz="2400" dirty="0" err="1"/>
              <a:t>toàn</a:t>
            </a:r>
            <a:r>
              <a:rPr lang="en-US" sz="2400" dirty="0"/>
              <a:t> </a:t>
            </a:r>
            <a:r>
              <a:rPr lang="en-US" sz="2400" dirty="0" err="1"/>
              <a:t>khi</a:t>
            </a:r>
            <a:r>
              <a:rPr lang="en-US" sz="2400" dirty="0"/>
              <a:t> </a:t>
            </a:r>
            <a:r>
              <a:rPr lang="en-US" sz="2400" dirty="0" err="1"/>
              <a:t>tham</a:t>
            </a:r>
            <a:r>
              <a:rPr lang="en-US" sz="2400" dirty="0"/>
              <a:t> </a:t>
            </a:r>
            <a:r>
              <a:rPr lang="en-US" sz="2400" dirty="0" err="1"/>
              <a:t>gia</a:t>
            </a:r>
            <a:r>
              <a:rPr lang="en-US" sz="2400" dirty="0"/>
              <a:t> GT </a:t>
            </a:r>
            <a:r>
              <a:rPr lang="en-US" sz="2400" dirty="0" err="1"/>
              <a:t>vì</a:t>
            </a:r>
            <a:r>
              <a:rPr lang="en-US" sz="2400" dirty="0"/>
              <a:t> </a:t>
            </a:r>
            <a:r>
              <a:rPr lang="en-US" sz="2400" dirty="0" err="1"/>
              <a:t>vậy</a:t>
            </a:r>
            <a:r>
              <a:rPr lang="en-US" sz="2400" dirty="0"/>
              <a:t> GV </a:t>
            </a:r>
            <a:r>
              <a:rPr lang="en-US" sz="2400" dirty="0" err="1"/>
              <a:t>cần</a:t>
            </a:r>
            <a:r>
              <a:rPr lang="en-US" sz="2400" dirty="0"/>
              <a:t> </a:t>
            </a:r>
            <a:r>
              <a:rPr lang="en-US" sz="2400" dirty="0" err="1"/>
              <a:t>đề</a:t>
            </a:r>
            <a:r>
              <a:rPr lang="en-US" sz="2400" dirty="0"/>
              <a:t> </a:t>
            </a:r>
            <a:r>
              <a:rPr lang="en-US" sz="2400" dirty="0" err="1"/>
              <a:t>nghị</a:t>
            </a:r>
            <a:r>
              <a:rPr lang="en-US" sz="2400" dirty="0"/>
              <a:t> PH </a:t>
            </a:r>
            <a:r>
              <a:rPr lang="en-US" sz="2400" dirty="0" err="1"/>
              <a:t>cùng</a:t>
            </a:r>
            <a:r>
              <a:rPr lang="en-US" sz="2400" dirty="0"/>
              <a:t> </a:t>
            </a:r>
            <a:r>
              <a:rPr lang="en-US" sz="2400" dirty="0" err="1"/>
              <a:t>tham</a:t>
            </a:r>
            <a:r>
              <a:rPr lang="en-US" sz="2400" dirty="0"/>
              <a:t> </a:t>
            </a:r>
            <a:r>
              <a:rPr lang="en-US" sz="2400" dirty="0" err="1"/>
              <a:t>gia</a:t>
            </a:r>
            <a:r>
              <a:rPr lang="en-US" sz="2400" dirty="0"/>
              <a:t> </a:t>
            </a:r>
            <a:r>
              <a:rPr lang="en-US" sz="2400" dirty="0" err="1"/>
              <a:t>phối</a:t>
            </a:r>
            <a:r>
              <a:rPr lang="en-US" sz="2400" dirty="0"/>
              <a:t> </a:t>
            </a:r>
            <a:r>
              <a:rPr lang="en-US" sz="2400" dirty="0" err="1"/>
              <a:t>hợp</a:t>
            </a:r>
            <a:r>
              <a:rPr lang="en-US" sz="2400" dirty="0"/>
              <a:t> GD ATGT </a:t>
            </a:r>
            <a:r>
              <a:rPr lang="en-US" sz="2400" dirty="0" err="1"/>
              <a:t>cho</a:t>
            </a:r>
            <a:r>
              <a:rPr lang="en-US" sz="2400" dirty="0"/>
              <a:t> </a:t>
            </a:r>
            <a:r>
              <a:rPr lang="en-US" sz="2400" dirty="0" err="1"/>
              <a:t>trẻ</a:t>
            </a:r>
            <a:r>
              <a:rPr lang="en-US" sz="2400" dirty="0"/>
              <a:t>.</a:t>
            </a:r>
          </a:p>
          <a:p>
            <a:pPr algn="just" fontAlgn="auto">
              <a:lnSpc>
                <a:spcPct val="150000"/>
              </a:lnSpc>
              <a:spcBef>
                <a:spcPts val="0"/>
              </a:spcBef>
              <a:spcAft>
                <a:spcPts val="0"/>
              </a:spcAft>
            </a:pPr>
            <a:r>
              <a:rPr lang="en-US" sz="2400" dirty="0"/>
              <a:t>- Sau </a:t>
            </a:r>
            <a:r>
              <a:rPr lang="en-US" sz="2400" dirty="0" err="1"/>
              <a:t>trải</a:t>
            </a:r>
            <a:r>
              <a:rPr lang="en-US" sz="2400" dirty="0"/>
              <a:t> </a:t>
            </a:r>
            <a:r>
              <a:rPr lang="en-US" sz="2400" dirty="0" err="1"/>
              <a:t>nghiệm</a:t>
            </a:r>
            <a:r>
              <a:rPr lang="en-US" sz="2400" dirty="0"/>
              <a:t>, </a:t>
            </a:r>
            <a:r>
              <a:rPr lang="en-US" sz="2400" dirty="0" err="1"/>
              <a:t>giáo</a:t>
            </a:r>
            <a:r>
              <a:rPr lang="en-US" sz="2400" dirty="0"/>
              <a:t> </a:t>
            </a:r>
            <a:r>
              <a:rPr lang="en-US" sz="2400" dirty="0" err="1"/>
              <a:t>viên</a:t>
            </a:r>
            <a:r>
              <a:rPr lang="en-US" sz="2400" dirty="0"/>
              <a:t> </a:t>
            </a:r>
            <a:r>
              <a:rPr lang="en-US" sz="2400" dirty="0" err="1"/>
              <a:t>tổ</a:t>
            </a:r>
            <a:r>
              <a:rPr lang="en-US" sz="2400" dirty="0"/>
              <a:t> </a:t>
            </a:r>
            <a:r>
              <a:rPr lang="en-US" sz="2400" dirty="0" err="1"/>
              <a:t>chức</a:t>
            </a:r>
            <a:r>
              <a:rPr lang="en-US" sz="2400" dirty="0"/>
              <a:t> </a:t>
            </a:r>
            <a:r>
              <a:rPr lang="en-US" sz="2400" dirty="0" err="1"/>
              <a:t>cho</a:t>
            </a:r>
            <a:r>
              <a:rPr lang="en-US" sz="2400" dirty="0"/>
              <a:t> </a:t>
            </a:r>
            <a:r>
              <a:rPr lang="en-US" sz="2400" dirty="0" err="1"/>
              <a:t>trẻ</a:t>
            </a:r>
            <a:r>
              <a:rPr lang="en-US" sz="2400" dirty="0"/>
              <a:t> </a:t>
            </a:r>
            <a:r>
              <a:rPr lang="en-US" sz="2400" dirty="0" err="1"/>
              <a:t>trao</a:t>
            </a:r>
            <a:r>
              <a:rPr lang="en-US" sz="2400" dirty="0"/>
              <a:t> </a:t>
            </a:r>
            <a:r>
              <a:rPr lang="en-US" sz="2400" dirty="0" err="1"/>
              <a:t>đổi</a:t>
            </a:r>
            <a:r>
              <a:rPr lang="en-US" sz="2400" dirty="0"/>
              <a:t>, chia </a:t>
            </a:r>
            <a:r>
              <a:rPr lang="en-US" sz="2400" dirty="0" err="1"/>
              <a:t>sẻ</a:t>
            </a:r>
            <a:r>
              <a:rPr lang="en-US" sz="2400" dirty="0"/>
              <a:t> </a:t>
            </a:r>
            <a:r>
              <a:rPr lang="en-US" sz="2400" dirty="0" err="1"/>
              <a:t>kinh</a:t>
            </a:r>
            <a:r>
              <a:rPr lang="en-US" sz="2400" dirty="0"/>
              <a:t> </a:t>
            </a:r>
            <a:r>
              <a:rPr lang="en-US" sz="2400" dirty="0" err="1"/>
              <a:t>nghiệm</a:t>
            </a:r>
            <a:r>
              <a:rPr lang="en-US" sz="2400" dirty="0"/>
              <a:t>, </a:t>
            </a:r>
            <a:r>
              <a:rPr lang="en-US" sz="2400" dirty="0" err="1"/>
              <a:t>từ</a:t>
            </a:r>
            <a:r>
              <a:rPr lang="en-US" sz="2400" dirty="0"/>
              <a:t> </a:t>
            </a:r>
            <a:r>
              <a:rPr lang="en-US" sz="2400" dirty="0" err="1"/>
              <a:t>đó</a:t>
            </a:r>
            <a:r>
              <a:rPr lang="en-US" sz="2400" dirty="0"/>
              <a:t> </a:t>
            </a:r>
            <a:r>
              <a:rPr lang="en-US" sz="2400" dirty="0" err="1"/>
              <a:t>hình</a:t>
            </a:r>
            <a:r>
              <a:rPr lang="en-US" sz="2400" dirty="0"/>
              <a:t> </a:t>
            </a:r>
            <a:r>
              <a:rPr lang="en-US" sz="2400" dirty="0" err="1"/>
              <a:t>thành</a:t>
            </a:r>
            <a:r>
              <a:rPr lang="en-US" sz="2400" dirty="0"/>
              <a:t> </a:t>
            </a:r>
            <a:r>
              <a:rPr lang="en-US" sz="2400" dirty="0" err="1"/>
              <a:t>các</a:t>
            </a:r>
            <a:r>
              <a:rPr lang="en-US" sz="2400" dirty="0"/>
              <a:t> </a:t>
            </a:r>
            <a:r>
              <a:rPr lang="en-US" sz="2400" dirty="0" err="1"/>
              <a:t>kiến</a:t>
            </a:r>
            <a:r>
              <a:rPr lang="en-US" sz="2400" dirty="0"/>
              <a:t> </a:t>
            </a:r>
            <a:r>
              <a:rPr lang="en-US" sz="2400" dirty="0" err="1"/>
              <a:t>thức</a:t>
            </a:r>
            <a:r>
              <a:rPr lang="en-US" sz="2400" dirty="0"/>
              <a:t> </a:t>
            </a:r>
            <a:r>
              <a:rPr lang="en-US" sz="2400" dirty="0" err="1"/>
              <a:t>mới</a:t>
            </a:r>
            <a:r>
              <a:rPr lang="en-US" sz="2400" dirty="0"/>
              <a:t>, </a:t>
            </a:r>
            <a:r>
              <a:rPr lang="en-US" sz="2400" dirty="0" err="1"/>
              <a:t>kỹ</a:t>
            </a:r>
            <a:r>
              <a:rPr lang="en-US" sz="2400" dirty="0"/>
              <a:t> </a:t>
            </a:r>
            <a:r>
              <a:rPr lang="en-US" sz="2400" dirty="0" err="1"/>
              <a:t>năng</a:t>
            </a:r>
            <a:r>
              <a:rPr lang="en-US" sz="2400" dirty="0"/>
              <a:t> </a:t>
            </a:r>
            <a:r>
              <a:rPr lang="en-US" sz="2400" dirty="0" err="1"/>
              <a:t>mới</a:t>
            </a:r>
            <a:r>
              <a:rPr lang="en-US" sz="2400" dirty="0"/>
              <a:t> </a:t>
            </a:r>
            <a:r>
              <a:rPr lang="en-US" sz="2400" dirty="0" err="1"/>
              <a:t>và</a:t>
            </a:r>
            <a:r>
              <a:rPr lang="en-US" sz="2400" dirty="0"/>
              <a:t> </a:t>
            </a:r>
            <a:r>
              <a:rPr lang="en-US" sz="2400" dirty="0" err="1"/>
              <a:t>thái</a:t>
            </a:r>
            <a:r>
              <a:rPr lang="en-US" sz="2400" dirty="0"/>
              <a:t> </a:t>
            </a:r>
            <a:r>
              <a:rPr lang="en-US" sz="2400" dirty="0" err="1"/>
              <a:t>độ</a:t>
            </a:r>
            <a:r>
              <a:rPr lang="en-US" sz="2400" dirty="0"/>
              <a:t> </a:t>
            </a:r>
            <a:r>
              <a:rPr lang="en-US" sz="2400" dirty="0" err="1"/>
              <a:t>mới</a:t>
            </a:r>
            <a:r>
              <a:rPr lang="en-US" sz="2400" dirty="0"/>
              <a:t> </a:t>
            </a:r>
            <a:r>
              <a:rPr lang="en-US" sz="2400" dirty="0" err="1"/>
              <a:t>về</a:t>
            </a:r>
            <a:r>
              <a:rPr lang="en-US" sz="2400" dirty="0"/>
              <a:t> an </a:t>
            </a:r>
            <a:r>
              <a:rPr lang="en-US" sz="2400" dirty="0" err="1"/>
              <a:t>toàn</a:t>
            </a:r>
            <a:r>
              <a:rPr lang="en-US" sz="2400" dirty="0"/>
              <a:t> </a:t>
            </a:r>
            <a:r>
              <a:rPr lang="en-US" sz="2400" dirty="0" err="1"/>
              <a:t>giao</a:t>
            </a:r>
            <a:r>
              <a:rPr lang="en-US" sz="2400" dirty="0"/>
              <a:t> </a:t>
            </a:r>
            <a:r>
              <a:rPr lang="en-US" sz="2400" dirty="0" err="1"/>
              <a:t>thông</a:t>
            </a:r>
            <a:r>
              <a:rPr lang="en-US" sz="2400" dirty="0"/>
              <a:t>.</a:t>
            </a:r>
          </a:p>
          <a:p>
            <a:pPr marL="342900" indent="-342900" algn="just" fontAlgn="auto">
              <a:lnSpc>
                <a:spcPct val="150000"/>
              </a:lnSpc>
              <a:spcBef>
                <a:spcPts val="0"/>
              </a:spcBef>
              <a:spcAft>
                <a:spcPts val="0"/>
              </a:spcAft>
              <a:buFont typeface="Courier New" panose="02070309020205020404" pitchFamily="49" charset="0"/>
              <a:buChar char="o"/>
            </a:pPr>
            <a:endParaRPr lang="en-US" sz="2400" i="1" dirty="0">
              <a:solidFill>
                <a:prstClr val="black"/>
              </a:solidFill>
            </a:endParaRPr>
          </a:p>
        </p:txBody>
      </p:sp>
    </p:spTree>
    <p:extLst>
      <p:ext uri="{BB962C8B-B14F-4D97-AF65-F5344CB8AC3E}">
        <p14:creationId xmlns:p14="http://schemas.microsoft.com/office/powerpoint/2010/main" val="14636684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710402" y="1741037"/>
            <a:ext cx="8688853" cy="1687963"/>
          </a:xfrm>
          <a:prstGeom prst="rect">
            <a:avLst/>
          </a:prstGeom>
          <a:noFill/>
          <a:ln>
            <a:solidFill>
              <a:srgbClr val="0000FF"/>
            </a:solidFill>
          </a:ln>
        </p:spPr>
        <p:txBody>
          <a:bodyPr wrap="square" rtlCol="0">
            <a:spAutoFit/>
          </a:bodyPr>
          <a:lstStyle/>
          <a:p>
            <a:pPr algn="just">
              <a:lnSpc>
                <a:spcPct val="150000"/>
              </a:lnSpc>
            </a:pPr>
            <a:r>
              <a:rPr lang="en-US" sz="2400" dirty="0"/>
              <a:t>- </a:t>
            </a:r>
            <a:r>
              <a:rPr lang="en-US" sz="2400" dirty="0" err="1"/>
              <a:t>Các</a:t>
            </a:r>
            <a:r>
              <a:rPr lang="en-US" sz="2400" dirty="0"/>
              <a:t> </a:t>
            </a:r>
            <a:r>
              <a:rPr lang="en-US" sz="2400" dirty="0" err="1"/>
              <a:t>hoạt</a:t>
            </a:r>
            <a:r>
              <a:rPr lang="en-US" sz="2400" dirty="0"/>
              <a:t> </a:t>
            </a:r>
            <a:r>
              <a:rPr lang="en-US" sz="2400" dirty="0" err="1"/>
              <a:t>động</a:t>
            </a:r>
            <a:r>
              <a:rPr lang="en-US" sz="2400" dirty="0"/>
              <a:t> </a:t>
            </a:r>
            <a:r>
              <a:rPr lang="en-US" sz="2400" dirty="0" err="1"/>
              <a:t>có</a:t>
            </a:r>
            <a:r>
              <a:rPr lang="en-US" sz="2400" dirty="0"/>
              <a:t> </a:t>
            </a:r>
            <a:r>
              <a:rPr lang="en-US" sz="2400" dirty="0" err="1"/>
              <a:t>tính</a:t>
            </a:r>
            <a:r>
              <a:rPr lang="en-US" sz="2400" dirty="0"/>
              <a:t> </a:t>
            </a:r>
            <a:r>
              <a:rPr lang="en-US" sz="2400" dirty="0" err="1"/>
              <a:t>nghệ</a:t>
            </a:r>
            <a:r>
              <a:rPr lang="en-US" sz="2400" dirty="0"/>
              <a:t> </a:t>
            </a:r>
            <a:r>
              <a:rPr lang="en-US" sz="2400" dirty="0" err="1"/>
              <a:t>thuật</a:t>
            </a:r>
            <a:r>
              <a:rPr lang="en-US" sz="2400" dirty="0"/>
              <a:t> </a:t>
            </a:r>
            <a:r>
              <a:rPr lang="en-US" sz="2400" dirty="0" err="1"/>
              <a:t>như</a:t>
            </a:r>
            <a:r>
              <a:rPr lang="en-US" sz="2400" dirty="0"/>
              <a:t> ca </a:t>
            </a:r>
            <a:r>
              <a:rPr lang="en-US" sz="2400" dirty="0" err="1"/>
              <a:t>hát</a:t>
            </a:r>
            <a:r>
              <a:rPr lang="en-US" sz="2400" dirty="0"/>
              <a:t>, </a:t>
            </a:r>
            <a:r>
              <a:rPr lang="en-US" sz="2400" dirty="0" err="1"/>
              <a:t>nhảy</a:t>
            </a:r>
            <a:r>
              <a:rPr lang="en-US" sz="2400" dirty="0"/>
              <a:t> </a:t>
            </a:r>
            <a:r>
              <a:rPr lang="en-US" sz="2400" dirty="0" err="1"/>
              <a:t>múa</a:t>
            </a:r>
            <a:r>
              <a:rPr lang="en-US" sz="2400" dirty="0"/>
              <a:t>, </a:t>
            </a:r>
            <a:r>
              <a:rPr lang="en-US" sz="2400" dirty="0" err="1"/>
              <a:t>đọc</a:t>
            </a:r>
            <a:r>
              <a:rPr lang="en-US" sz="2400" dirty="0"/>
              <a:t> </a:t>
            </a:r>
            <a:r>
              <a:rPr lang="en-US" sz="2400" dirty="0" err="1"/>
              <a:t>thơ</a:t>
            </a:r>
            <a:r>
              <a:rPr lang="en-US" sz="2400" dirty="0"/>
              <a:t>, </a:t>
            </a:r>
            <a:r>
              <a:rPr lang="en-US" sz="2400" dirty="0" err="1"/>
              <a:t>kể</a:t>
            </a:r>
            <a:r>
              <a:rPr lang="en-US" sz="2400" dirty="0"/>
              <a:t> </a:t>
            </a:r>
            <a:r>
              <a:rPr lang="en-US" sz="2400" dirty="0" err="1"/>
              <a:t>chuyện</a:t>
            </a:r>
            <a:r>
              <a:rPr lang="en-US" sz="2400" dirty="0"/>
              <a:t>, </a:t>
            </a:r>
            <a:r>
              <a:rPr lang="en-US" sz="2400" dirty="0" err="1"/>
              <a:t>tạo</a:t>
            </a:r>
            <a:r>
              <a:rPr lang="en-US" sz="2400" dirty="0"/>
              <a:t> </a:t>
            </a:r>
            <a:r>
              <a:rPr lang="en-US" sz="2400" dirty="0" err="1"/>
              <a:t>hình</a:t>
            </a:r>
            <a:r>
              <a:rPr lang="en-US" sz="2400" dirty="0"/>
              <a:t> (</a:t>
            </a:r>
            <a:r>
              <a:rPr lang="en-US" sz="2400" dirty="0" err="1"/>
              <a:t>vẽ</a:t>
            </a:r>
            <a:r>
              <a:rPr lang="en-US" sz="2400" dirty="0"/>
              <a:t>, </a:t>
            </a:r>
            <a:r>
              <a:rPr lang="en-US" sz="2400" dirty="0" err="1"/>
              <a:t>làm</a:t>
            </a:r>
            <a:r>
              <a:rPr lang="en-US" sz="2400" dirty="0"/>
              <a:t> </a:t>
            </a:r>
            <a:r>
              <a:rPr lang="en-US" sz="2400" dirty="0" err="1"/>
              <a:t>mô</a:t>
            </a:r>
            <a:r>
              <a:rPr lang="en-US" sz="2400" dirty="0"/>
              <a:t> </a:t>
            </a:r>
            <a:r>
              <a:rPr lang="en-US" sz="2400" dirty="0" err="1"/>
              <a:t>hình</a:t>
            </a:r>
            <a:r>
              <a:rPr lang="en-US" sz="2400" dirty="0"/>
              <a:t>, </a:t>
            </a:r>
            <a:r>
              <a:rPr lang="en-US" sz="2400" dirty="0" err="1"/>
              <a:t>nặn</a:t>
            </a:r>
            <a:r>
              <a:rPr lang="en-US" sz="2400" dirty="0"/>
              <a:t>…), </a:t>
            </a:r>
            <a:r>
              <a:rPr lang="en-US" sz="2400" dirty="0" err="1"/>
              <a:t>đóng</a:t>
            </a:r>
            <a:r>
              <a:rPr lang="en-US" sz="2400" dirty="0"/>
              <a:t> </a:t>
            </a:r>
            <a:r>
              <a:rPr lang="en-US" sz="2400" dirty="0" err="1"/>
              <a:t>kịch</a:t>
            </a:r>
            <a:r>
              <a:rPr lang="en-US" sz="2400" dirty="0"/>
              <a:t>… </a:t>
            </a:r>
            <a:r>
              <a:rPr lang="en-US" sz="2400" dirty="0" err="1"/>
              <a:t>có</a:t>
            </a:r>
            <a:r>
              <a:rPr lang="en-US" sz="2400" dirty="0"/>
              <a:t> </a:t>
            </a:r>
            <a:r>
              <a:rPr lang="en-US" sz="2400" dirty="0" err="1"/>
              <a:t>sức</a:t>
            </a:r>
            <a:r>
              <a:rPr lang="en-US" sz="2400" dirty="0"/>
              <a:t> </a:t>
            </a:r>
            <a:r>
              <a:rPr lang="en-US" sz="2400" dirty="0" err="1"/>
              <a:t>lan</a:t>
            </a:r>
            <a:r>
              <a:rPr lang="en-US" sz="2400" dirty="0"/>
              <a:t> </a:t>
            </a:r>
            <a:r>
              <a:rPr lang="en-US" sz="2400" dirty="0" err="1"/>
              <a:t>tỏa</a:t>
            </a:r>
            <a:r>
              <a:rPr lang="en-US" sz="2400" dirty="0"/>
              <a:t> </a:t>
            </a:r>
            <a:r>
              <a:rPr lang="en-US" sz="2400" dirty="0" err="1"/>
              <a:t>và</a:t>
            </a:r>
            <a:r>
              <a:rPr lang="en-US" sz="2400" dirty="0"/>
              <a:t> </a:t>
            </a:r>
            <a:r>
              <a:rPr lang="en-US" sz="2400" dirty="0" err="1"/>
              <a:t>dễ</a:t>
            </a:r>
            <a:r>
              <a:rPr lang="en-US" sz="2400" dirty="0"/>
              <a:t> </a:t>
            </a:r>
            <a:r>
              <a:rPr lang="en-US" sz="2400" dirty="0" err="1"/>
              <a:t>cuốn</a:t>
            </a:r>
            <a:r>
              <a:rPr lang="en-US" sz="2400" dirty="0"/>
              <a:t> </a:t>
            </a:r>
            <a:r>
              <a:rPr lang="en-US" sz="2400" dirty="0" err="1"/>
              <a:t>hút</a:t>
            </a:r>
            <a:r>
              <a:rPr lang="en-US" sz="2400" dirty="0"/>
              <a:t> </a:t>
            </a:r>
            <a:r>
              <a:rPr lang="en-US" sz="2400" dirty="0" err="1"/>
              <a:t>trẻ</a:t>
            </a:r>
            <a:r>
              <a:rPr lang="en-US" sz="2400" dirty="0"/>
              <a:t>, </a:t>
            </a:r>
            <a:r>
              <a:rPr lang="en-US" sz="2400" dirty="0" err="1"/>
              <a:t>khiến</a:t>
            </a:r>
            <a:r>
              <a:rPr lang="en-US" sz="2400" dirty="0"/>
              <a:t> </a:t>
            </a:r>
            <a:r>
              <a:rPr lang="en-US" sz="2400" dirty="0" err="1"/>
              <a:t>trẻ</a:t>
            </a:r>
            <a:r>
              <a:rPr lang="en-US" sz="2400" dirty="0"/>
              <a:t> </a:t>
            </a:r>
            <a:r>
              <a:rPr lang="en-US" sz="2400" dirty="0" err="1"/>
              <a:t>hứng</a:t>
            </a:r>
            <a:r>
              <a:rPr lang="en-US" sz="2400" dirty="0"/>
              <a:t> </a:t>
            </a:r>
            <a:r>
              <a:rPr lang="en-US" sz="2400" dirty="0" err="1"/>
              <a:t>thú</a:t>
            </a:r>
            <a:r>
              <a:rPr lang="en-US" sz="2400" dirty="0"/>
              <a:t> </a:t>
            </a:r>
            <a:r>
              <a:rPr lang="en-US" sz="2400" dirty="0" err="1"/>
              <a:t>tham</a:t>
            </a:r>
            <a:r>
              <a:rPr lang="en-US" sz="2400" dirty="0"/>
              <a:t> </a:t>
            </a:r>
            <a:r>
              <a:rPr lang="en-US" sz="2400" dirty="0" err="1"/>
              <a:t>gia</a:t>
            </a:r>
            <a:r>
              <a:rPr lang="en-US" sz="2400" dirty="0"/>
              <a:t>.</a:t>
            </a:r>
          </a:p>
        </p:txBody>
      </p:sp>
      <p:sp>
        <p:nvSpPr>
          <p:cNvPr id="2" name="Content Placeholder 2">
            <a:extLst>
              <a:ext uri="{FF2B5EF4-FFF2-40B4-BE49-F238E27FC236}">
                <a16:creationId xmlns:a16="http://schemas.microsoft.com/office/drawing/2014/main" id="{74DA43AE-AD19-F4C5-0373-949C6DD1617C}"/>
              </a:ext>
            </a:extLst>
          </p:cNvPr>
          <p:cNvSpPr>
            <a:spLocks noGrp="1"/>
          </p:cNvSpPr>
          <p:nvPr>
            <p:ph idx="1"/>
          </p:nvPr>
        </p:nvSpPr>
        <p:spPr>
          <a:xfrm>
            <a:off x="710402" y="482453"/>
            <a:ext cx="8688853" cy="706517"/>
          </a:xfrm>
        </p:spPr>
        <p:style>
          <a:lnRef idx="1">
            <a:schemeClr val="accent6"/>
          </a:lnRef>
          <a:fillRef idx="2">
            <a:schemeClr val="accent6"/>
          </a:fillRef>
          <a:effectRef idx="1">
            <a:schemeClr val="accent6"/>
          </a:effectRef>
          <a:fontRef idx="minor">
            <a:schemeClr val="dk1"/>
          </a:fontRef>
        </p:style>
        <p:txBody>
          <a:bodyPr/>
          <a:lstStyle/>
          <a:p>
            <a:pPr algn="ctr">
              <a:lnSpc>
                <a:spcPct val="150000"/>
              </a:lnSpc>
              <a:buNone/>
            </a:pPr>
            <a:r>
              <a:rPr lang="en-US" altLang="x-none" b="1" dirty="0" err="1">
                <a:solidFill>
                  <a:srgbClr val="0000FF"/>
                </a:solidFill>
                <a:latin typeface="Arial" panose="020B0604020202020204" pitchFamily="34" charset="0"/>
                <a:cs typeface="Arial" panose="020B0604020202020204" pitchFamily="34" charset="0"/>
              </a:rPr>
              <a:t>Đưa</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vào</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các</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hoạt</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động</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có</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tính</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nghệ</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thuật</a:t>
            </a:r>
            <a:endParaRPr lang="en-US" altLang="x-none"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8146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6" name="TextBox 5"/>
          <p:cNvSpPr txBox="1"/>
          <p:nvPr/>
        </p:nvSpPr>
        <p:spPr>
          <a:xfrm>
            <a:off x="589547" y="1113317"/>
            <a:ext cx="8901798" cy="5201424"/>
          </a:xfrm>
          <a:prstGeom prst="rect">
            <a:avLst/>
          </a:prstGeom>
          <a:noFill/>
          <a:ln>
            <a:solidFill>
              <a:srgbClr val="0000FF"/>
            </a:solidFill>
          </a:ln>
        </p:spPr>
        <p:txBody>
          <a:bodyPr wrap="square" rtlCol="0">
            <a:spAutoFit/>
          </a:bodyPr>
          <a:lstStyle/>
          <a:p>
            <a:pPr algn="just">
              <a:spcBef>
                <a:spcPts val="600"/>
              </a:spcBef>
              <a:spcAft>
                <a:spcPts val="600"/>
              </a:spcAft>
            </a:pPr>
            <a:r>
              <a:rPr lang="en-US" sz="2400" b="1" dirty="0"/>
              <a:t>- </a:t>
            </a:r>
            <a:r>
              <a:rPr lang="vi-VN" sz="2400" b="1" dirty="0"/>
              <a:t>Tổ chức các buổi nói chuyện</a:t>
            </a:r>
            <a:r>
              <a:rPr lang="en-US" sz="2400" b="1" dirty="0"/>
              <a:t>:</a:t>
            </a:r>
            <a:r>
              <a:rPr lang="vi-VN" sz="2400" b="1" dirty="0"/>
              <a:t> </a:t>
            </a:r>
            <a:r>
              <a:rPr lang="vi-VN" sz="2400" dirty="0"/>
              <a:t>Nhà trường tổ chức các buổi nói chuyện về an toàn giao thông: Mời các bậc phụ huynh làm việc ở các công ty xe khách, ga tàu, sân bay,… hoặc mời các cô, chú cảnh sát giao thông đến thăm trường/lớp mẫu giáo và kể về công việc của họ cho trẻ nghe. Có thể khuyến khích họ mang đếp trường/lớp mẫu giáo một số dụng cụ lao động cho trẻ quan sát và kể về việc sử dụng các dụng cụ đó.</a:t>
            </a:r>
            <a:endParaRPr lang="en-US" sz="2400" dirty="0"/>
          </a:p>
          <a:p>
            <a:pPr algn="just">
              <a:spcBef>
                <a:spcPts val="600"/>
              </a:spcBef>
              <a:spcAft>
                <a:spcPts val="600"/>
              </a:spcAft>
            </a:pPr>
            <a:r>
              <a:rPr lang="en-US" sz="2400" b="1" dirty="0"/>
              <a:t>- </a:t>
            </a:r>
            <a:r>
              <a:rPr lang="en-US" sz="2400" b="1" dirty="0" err="1"/>
              <a:t>Tổ</a:t>
            </a:r>
            <a:r>
              <a:rPr lang="en-US" sz="2400" b="1" dirty="0"/>
              <a:t> </a:t>
            </a:r>
            <a:r>
              <a:rPr lang="en-US" sz="2400" b="1" dirty="0" err="1"/>
              <a:t>chức</a:t>
            </a:r>
            <a:r>
              <a:rPr lang="en-US" sz="2400" b="1" dirty="0"/>
              <a:t> </a:t>
            </a:r>
            <a:r>
              <a:rPr lang="en-US" sz="2400" b="1" dirty="0" err="1"/>
              <a:t>các</a:t>
            </a:r>
            <a:r>
              <a:rPr lang="en-US" sz="2400" b="1" dirty="0"/>
              <a:t> </a:t>
            </a:r>
            <a:r>
              <a:rPr lang="en-US" sz="2400" b="1" dirty="0" err="1"/>
              <a:t>chiến</a:t>
            </a:r>
            <a:r>
              <a:rPr lang="en-US" sz="2400" b="1" dirty="0"/>
              <a:t> </a:t>
            </a:r>
            <a:r>
              <a:rPr lang="en-US" sz="2400" b="1" dirty="0" err="1"/>
              <a:t>dịch</a:t>
            </a:r>
            <a:r>
              <a:rPr lang="en-US" sz="2400" b="1" dirty="0"/>
              <a:t> </a:t>
            </a:r>
            <a:r>
              <a:rPr lang="en-US" sz="2400" b="1" dirty="0" err="1"/>
              <a:t>về</a:t>
            </a:r>
            <a:r>
              <a:rPr lang="en-US" sz="2400" b="1" dirty="0"/>
              <a:t> ATGT </a:t>
            </a:r>
            <a:r>
              <a:rPr lang="en-US" sz="2400" dirty="0" err="1"/>
              <a:t>cấp</a:t>
            </a:r>
            <a:r>
              <a:rPr lang="en-US" sz="2400" dirty="0"/>
              <a:t> </a:t>
            </a:r>
            <a:r>
              <a:rPr lang="en-US" sz="2400" dirty="0" err="1"/>
              <a:t>trường</a:t>
            </a:r>
            <a:r>
              <a:rPr lang="en-US" sz="2400" dirty="0"/>
              <a:t> </a:t>
            </a:r>
            <a:r>
              <a:rPr lang="en-US" sz="2400" dirty="0" err="1"/>
              <a:t>hoặc</a:t>
            </a:r>
            <a:r>
              <a:rPr lang="en-US" sz="2400" dirty="0"/>
              <a:t> </a:t>
            </a:r>
            <a:r>
              <a:rPr lang="en-US" sz="2400" dirty="0" err="1"/>
              <a:t>hưởng</a:t>
            </a:r>
            <a:r>
              <a:rPr lang="en-US" sz="2400" dirty="0"/>
              <a:t> </a:t>
            </a:r>
            <a:r>
              <a:rPr lang="en-US" sz="2400" dirty="0" err="1"/>
              <a:t>ứng</a:t>
            </a:r>
            <a:r>
              <a:rPr lang="en-US" sz="2400" dirty="0"/>
              <a:t> </a:t>
            </a:r>
            <a:r>
              <a:rPr lang="en-US" sz="2400" dirty="0" err="1"/>
              <a:t>phong</a:t>
            </a:r>
            <a:r>
              <a:rPr lang="en-US" sz="2400" dirty="0"/>
              <a:t> </a:t>
            </a:r>
            <a:r>
              <a:rPr lang="en-US" sz="2400" dirty="0" err="1"/>
              <a:t>trào</a:t>
            </a:r>
            <a:r>
              <a:rPr lang="en-US" sz="2400" dirty="0"/>
              <a:t> </a:t>
            </a:r>
            <a:r>
              <a:rPr lang="en-US" sz="2400" dirty="0" err="1"/>
              <a:t>của</a:t>
            </a:r>
            <a:r>
              <a:rPr lang="en-US" sz="2400" dirty="0"/>
              <a:t> </a:t>
            </a:r>
            <a:r>
              <a:rPr lang="en-US" sz="2400" dirty="0" err="1"/>
              <a:t>địa</a:t>
            </a:r>
            <a:r>
              <a:rPr lang="en-US" sz="2400" dirty="0"/>
              <a:t> </a:t>
            </a:r>
            <a:r>
              <a:rPr lang="en-US" sz="2400" dirty="0" err="1"/>
              <a:t>phương</a:t>
            </a:r>
            <a:r>
              <a:rPr lang="en-US" sz="2400" dirty="0"/>
              <a:t>.</a:t>
            </a:r>
          </a:p>
          <a:p>
            <a:pPr algn="just">
              <a:spcBef>
                <a:spcPts val="600"/>
              </a:spcBef>
              <a:spcAft>
                <a:spcPts val="600"/>
              </a:spcAft>
            </a:pPr>
            <a:r>
              <a:rPr lang="en-US" sz="2400" b="1" dirty="0"/>
              <a:t>- </a:t>
            </a:r>
            <a:r>
              <a:rPr lang="vi-VN" sz="2400" b="1" dirty="0"/>
              <a:t>Tổ chức các cuộc thi về an toàn giao thông</a:t>
            </a:r>
            <a:r>
              <a:rPr lang="en-US" sz="2400" b="1" dirty="0"/>
              <a:t>:</a:t>
            </a:r>
            <a:r>
              <a:rPr lang="vi-VN" sz="2400" b="1" dirty="0"/>
              <a:t> </a:t>
            </a:r>
            <a:r>
              <a:rPr lang="vi-VN" sz="2400" dirty="0"/>
              <a:t>Tổ chức các cuộc thi như: “Bé tìm hiểu về Luật Giao thông”. Có thể tổ chức theo lớp, khối hoặc toàn trường nhằm phát động phong trào giáo dục an toàn giao thông cho trẻ mẫu giáo.</a:t>
            </a:r>
            <a:endParaRPr lang="en-US" sz="2400" dirty="0"/>
          </a:p>
        </p:txBody>
      </p:sp>
      <p:sp>
        <p:nvSpPr>
          <p:cNvPr id="2" name="Content Placeholder 2">
            <a:extLst>
              <a:ext uri="{FF2B5EF4-FFF2-40B4-BE49-F238E27FC236}">
                <a16:creationId xmlns:a16="http://schemas.microsoft.com/office/drawing/2014/main" id="{5A9DEA7C-FDEE-41FE-3FF3-D9628641CBBA}"/>
              </a:ext>
            </a:extLst>
          </p:cNvPr>
          <p:cNvSpPr>
            <a:spLocks noGrp="1"/>
          </p:cNvSpPr>
          <p:nvPr>
            <p:ph idx="1"/>
          </p:nvPr>
        </p:nvSpPr>
        <p:spPr>
          <a:xfrm>
            <a:off x="589547" y="188178"/>
            <a:ext cx="10527632" cy="706517"/>
          </a:xfrm>
        </p:spPr>
        <p:style>
          <a:lnRef idx="1">
            <a:schemeClr val="accent6"/>
          </a:lnRef>
          <a:fillRef idx="2">
            <a:schemeClr val="accent6"/>
          </a:fillRef>
          <a:effectRef idx="1">
            <a:schemeClr val="accent6"/>
          </a:effectRef>
          <a:fontRef idx="minor">
            <a:schemeClr val="dk1"/>
          </a:fontRef>
        </p:style>
        <p:txBody>
          <a:bodyPr/>
          <a:lstStyle/>
          <a:p>
            <a:pPr marL="0" indent="0" algn="just">
              <a:lnSpc>
                <a:spcPct val="150000"/>
              </a:lnSpc>
              <a:spcBef>
                <a:spcPts val="0"/>
              </a:spcBef>
              <a:buNone/>
            </a:pPr>
            <a:r>
              <a:rPr lang="en-US" altLang="x-none" sz="2400" b="1" dirty="0" err="1">
                <a:solidFill>
                  <a:srgbClr val="0000FF"/>
                </a:solidFill>
                <a:latin typeface="Arial" panose="020B0604020202020204" pitchFamily="34" charset="0"/>
                <a:cs typeface="Arial" panose="020B0604020202020204" pitchFamily="34" charset="0"/>
              </a:rPr>
              <a:t>Tổ</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chức</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các</a:t>
            </a:r>
            <a:r>
              <a:rPr lang="en-US" altLang="x-none" sz="2400" b="1" dirty="0">
                <a:solidFill>
                  <a:srgbClr val="0000FF"/>
                </a:solidFill>
                <a:latin typeface="Arial" panose="020B0604020202020204" pitchFamily="34" charset="0"/>
                <a:cs typeface="Arial" panose="020B0604020202020204" pitchFamily="34" charset="0"/>
              </a:rPr>
              <a:t> HĐ/</a:t>
            </a:r>
            <a:r>
              <a:rPr lang="en-US" altLang="x-none" sz="2400" b="1" dirty="0" err="1">
                <a:solidFill>
                  <a:srgbClr val="0000FF"/>
                </a:solidFill>
                <a:latin typeface="Arial" panose="020B0604020202020204" pitchFamily="34" charset="0"/>
                <a:cs typeface="Arial" panose="020B0604020202020204" pitchFamily="34" charset="0"/>
              </a:rPr>
              <a:t>chiến</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dịch</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về</a:t>
            </a:r>
            <a:r>
              <a:rPr lang="en-US" altLang="x-none" sz="2400" b="1" dirty="0">
                <a:solidFill>
                  <a:srgbClr val="0000FF"/>
                </a:solidFill>
                <a:latin typeface="Arial" panose="020B0604020202020204" pitchFamily="34" charset="0"/>
                <a:cs typeface="Arial" panose="020B0604020202020204" pitchFamily="34" charset="0"/>
              </a:rPr>
              <a:t> ATGT </a:t>
            </a:r>
            <a:r>
              <a:rPr lang="en-US" altLang="x-none" sz="2400" b="1" dirty="0" err="1">
                <a:solidFill>
                  <a:srgbClr val="0000FF"/>
                </a:solidFill>
                <a:latin typeface="Arial" panose="020B0604020202020204" pitchFamily="34" charset="0"/>
                <a:cs typeface="Arial" panose="020B0604020202020204" pitchFamily="34" charset="0"/>
              </a:rPr>
              <a:t>có</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sự</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tham</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gia</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của</a:t>
            </a:r>
            <a:r>
              <a:rPr lang="en-US" altLang="x-none" sz="2400" b="1" dirty="0">
                <a:solidFill>
                  <a:srgbClr val="0000FF"/>
                </a:solidFill>
                <a:latin typeface="Arial" panose="020B0604020202020204" pitchFamily="34" charset="0"/>
                <a:cs typeface="Arial" panose="020B0604020202020204" pitchFamily="34" charset="0"/>
              </a:rPr>
              <a:t> GĐ, </a:t>
            </a:r>
            <a:r>
              <a:rPr lang="en-US" altLang="x-none" sz="2400" b="1" dirty="0" err="1">
                <a:solidFill>
                  <a:srgbClr val="0000FF"/>
                </a:solidFill>
                <a:latin typeface="Arial" panose="020B0604020202020204" pitchFamily="34" charset="0"/>
                <a:cs typeface="Arial" panose="020B0604020202020204" pitchFamily="34" charset="0"/>
              </a:rPr>
              <a:t>cộng</a:t>
            </a:r>
            <a:r>
              <a:rPr lang="en-US" altLang="x-none" sz="2400" b="1" dirty="0">
                <a:solidFill>
                  <a:srgbClr val="0000FF"/>
                </a:solidFill>
                <a:latin typeface="Arial" panose="020B0604020202020204" pitchFamily="34" charset="0"/>
                <a:cs typeface="Arial" panose="020B0604020202020204" pitchFamily="34" charset="0"/>
              </a:rPr>
              <a:t> </a:t>
            </a:r>
            <a:r>
              <a:rPr lang="en-US" altLang="x-none" sz="2400" b="1" dirty="0" err="1">
                <a:solidFill>
                  <a:srgbClr val="0000FF"/>
                </a:solidFill>
                <a:latin typeface="Arial" panose="020B0604020202020204" pitchFamily="34" charset="0"/>
                <a:cs typeface="Arial" panose="020B0604020202020204" pitchFamily="34" charset="0"/>
              </a:rPr>
              <a:t>đồng</a:t>
            </a:r>
            <a:endParaRPr lang="en-US" altLang="x-none" sz="2400" b="1"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None/>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37362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left)">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left)">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40000"/>
          </a:stretch>
        </a:blipFill>
        <a:effectLst/>
      </p:bgPr>
    </p:bg>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9D93CFA-9F3C-636F-5C27-800205385B45}"/>
              </a:ext>
            </a:extLst>
          </p:cNvPr>
          <p:cNvSpPr txBox="1">
            <a:spLocks/>
          </p:cNvSpPr>
          <p:nvPr/>
        </p:nvSpPr>
        <p:spPr bwMode="auto">
          <a:xfrm>
            <a:off x="589547" y="188178"/>
            <a:ext cx="8901798" cy="706517"/>
          </a:xfrm>
          <a:prstGeom prst="rect">
            <a:avLst/>
          </a:prstGeom>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dk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dk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dk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dk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en-US" altLang="x-none" b="1" dirty="0" err="1">
                <a:solidFill>
                  <a:srgbClr val="0000FF"/>
                </a:solidFill>
                <a:latin typeface="Arial" panose="020B0604020202020204" pitchFamily="34" charset="0"/>
                <a:cs typeface="Arial" panose="020B0604020202020204" pitchFamily="34" charset="0"/>
              </a:rPr>
              <a:t>Sử</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dụng</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công</a:t>
            </a:r>
            <a:r>
              <a:rPr lang="en-US" altLang="x-none" b="1" dirty="0">
                <a:solidFill>
                  <a:srgbClr val="0000FF"/>
                </a:solidFill>
                <a:latin typeface="Arial" panose="020B0604020202020204" pitchFamily="34" charset="0"/>
                <a:cs typeface="Arial" panose="020B0604020202020204" pitchFamily="34" charset="0"/>
              </a:rPr>
              <a:t> </a:t>
            </a:r>
            <a:r>
              <a:rPr lang="en-US" altLang="x-none" b="1" dirty="0" err="1">
                <a:solidFill>
                  <a:srgbClr val="0000FF"/>
                </a:solidFill>
                <a:latin typeface="Arial" panose="020B0604020202020204" pitchFamily="34" charset="0"/>
                <a:cs typeface="Arial" panose="020B0604020202020204" pitchFamily="34" charset="0"/>
              </a:rPr>
              <a:t>nghệ</a:t>
            </a:r>
            <a:endParaRPr lang="en-US" dirty="0">
              <a:solidFill>
                <a:srgbClr val="0000FF"/>
              </a:solidFill>
              <a:latin typeface="Arial" panose="020B0604020202020204" pitchFamily="34" charset="0"/>
              <a:cs typeface="Arial" panose="020B0604020202020204" pitchFamily="34" charset="0"/>
            </a:endParaRPr>
          </a:p>
          <a:p>
            <a:pPr marL="0" indent="0" algn="just">
              <a:lnSpc>
                <a:spcPct val="150000"/>
              </a:lnSpc>
              <a:spcBef>
                <a:spcPts val="0"/>
              </a:spcBef>
              <a:buFont typeface="Arial" pitchFamily="34" charset="0"/>
              <a:buNone/>
            </a:pPr>
            <a:endParaRPr lang="en-US" sz="24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1CA2DA5-025D-E9CB-0BF8-5E5CBFF95C5E}"/>
              </a:ext>
            </a:extLst>
          </p:cNvPr>
          <p:cNvSpPr txBox="1"/>
          <p:nvPr/>
        </p:nvSpPr>
        <p:spPr>
          <a:xfrm>
            <a:off x="589547" y="1161443"/>
            <a:ext cx="8901798" cy="4339650"/>
          </a:xfrm>
          <a:prstGeom prst="rect">
            <a:avLst/>
          </a:prstGeom>
          <a:noFill/>
          <a:ln>
            <a:solidFill>
              <a:srgbClr val="0000FF"/>
            </a:solidFill>
          </a:ln>
        </p:spPr>
        <p:txBody>
          <a:bodyPr wrap="square" rtlCol="0">
            <a:spAutoFit/>
          </a:bodyPr>
          <a:lstStyle/>
          <a:p>
            <a:pPr>
              <a:lnSpc>
                <a:spcPct val="150000"/>
              </a:lnSpc>
              <a:spcBef>
                <a:spcPts val="0"/>
              </a:spcBef>
            </a:pPr>
            <a:r>
              <a:rPr lang="en-US" sz="2400" b="1" dirty="0"/>
              <a:t>- </a:t>
            </a:r>
            <a:r>
              <a:rPr lang="en-US" sz="2400" b="1" dirty="0" err="1"/>
              <a:t>Ứng</a:t>
            </a:r>
            <a:r>
              <a:rPr lang="en-US" sz="2400" b="1" dirty="0"/>
              <a:t> </a:t>
            </a:r>
            <a:r>
              <a:rPr lang="en-US" sz="2400" b="1" dirty="0" err="1"/>
              <a:t>dụng</a:t>
            </a:r>
            <a:r>
              <a:rPr lang="en-US" sz="2400" b="1" dirty="0"/>
              <a:t> </a:t>
            </a:r>
            <a:r>
              <a:rPr lang="en-US" sz="2400" b="1" dirty="0" err="1"/>
              <a:t>các</a:t>
            </a:r>
            <a:r>
              <a:rPr lang="en-US" sz="2400" b="1" dirty="0"/>
              <a:t> </a:t>
            </a:r>
            <a:r>
              <a:rPr lang="en-US" sz="2400" b="1" dirty="0" err="1"/>
              <a:t>phần</a:t>
            </a:r>
            <a:r>
              <a:rPr lang="en-US" sz="2400" b="1" dirty="0"/>
              <a:t> </a:t>
            </a:r>
            <a:r>
              <a:rPr lang="en-US" sz="2400" b="1" dirty="0" err="1"/>
              <a:t>mềm</a:t>
            </a:r>
            <a:r>
              <a:rPr lang="en-US" sz="2400" b="1" dirty="0"/>
              <a:t> </a:t>
            </a:r>
            <a:r>
              <a:rPr lang="en-US" sz="2400" b="1" dirty="0" err="1"/>
              <a:t>để</a:t>
            </a:r>
            <a:r>
              <a:rPr lang="en-US" sz="2400" b="1" dirty="0"/>
              <a:t> GD ATGT  </a:t>
            </a:r>
            <a:r>
              <a:rPr lang="en-US" sz="2400" b="1" dirty="0" err="1"/>
              <a:t>trẻ</a:t>
            </a:r>
            <a:r>
              <a:rPr lang="en-US" sz="2400" b="1" dirty="0"/>
              <a:t> MN:</a:t>
            </a:r>
          </a:p>
          <a:p>
            <a:pPr>
              <a:lnSpc>
                <a:spcPct val="150000"/>
              </a:lnSpc>
              <a:spcBef>
                <a:spcPts val="0"/>
              </a:spcBef>
            </a:pPr>
            <a:r>
              <a:rPr lang="en-US" sz="2400" b="1" dirty="0"/>
              <a:t> </a:t>
            </a:r>
            <a:r>
              <a:rPr lang="en-US" sz="2400" dirty="0" err="1"/>
              <a:t>các</a:t>
            </a:r>
            <a:r>
              <a:rPr lang="en-US" sz="2400" dirty="0"/>
              <a:t> </a:t>
            </a:r>
            <a:r>
              <a:rPr lang="en-US" sz="2400" dirty="0" err="1"/>
              <a:t>phần</a:t>
            </a:r>
            <a:r>
              <a:rPr lang="en-US" sz="2400" dirty="0"/>
              <a:t> </a:t>
            </a:r>
            <a:r>
              <a:rPr lang="en-US" sz="2400" dirty="0" err="1"/>
              <a:t>mềm</a:t>
            </a:r>
            <a:r>
              <a:rPr lang="en-US" sz="2400" dirty="0"/>
              <a:t> </a:t>
            </a:r>
            <a:r>
              <a:rPr lang="en-US" sz="2400" dirty="0" err="1"/>
              <a:t>được</a:t>
            </a:r>
            <a:r>
              <a:rPr lang="en-US" sz="2400" dirty="0"/>
              <a:t> </a:t>
            </a:r>
            <a:r>
              <a:rPr lang="en-US" sz="2400" dirty="0" err="1"/>
              <a:t>thiết</a:t>
            </a:r>
            <a:r>
              <a:rPr lang="en-US" sz="2400" dirty="0"/>
              <a:t> </a:t>
            </a:r>
            <a:r>
              <a:rPr lang="en-US" sz="2400" dirty="0" err="1"/>
              <a:t>kế</a:t>
            </a:r>
            <a:r>
              <a:rPr lang="en-US" sz="2400" dirty="0"/>
              <a:t> </a:t>
            </a:r>
            <a:r>
              <a:rPr lang="en-US" sz="2400" dirty="0" err="1"/>
              <a:t>chuyên</a:t>
            </a:r>
            <a:r>
              <a:rPr lang="en-US" sz="2400" dirty="0"/>
              <a:t> </a:t>
            </a:r>
            <a:r>
              <a:rPr lang="en-US" sz="2400" dirty="0" err="1"/>
              <a:t>nghiệp</a:t>
            </a:r>
            <a:r>
              <a:rPr lang="en-US" sz="2400" dirty="0"/>
              <a:t> </a:t>
            </a:r>
            <a:r>
              <a:rPr lang="en-US" sz="2400" dirty="0" err="1"/>
              <a:t>hoặc</a:t>
            </a:r>
            <a:r>
              <a:rPr lang="en-US" sz="2400" dirty="0"/>
              <a:t> GV </a:t>
            </a:r>
            <a:r>
              <a:rPr lang="en-US" sz="2400" dirty="0" err="1"/>
              <a:t>ứng</a:t>
            </a:r>
            <a:r>
              <a:rPr lang="en-US" sz="2400" dirty="0"/>
              <a:t> </a:t>
            </a:r>
            <a:r>
              <a:rPr lang="en-US" sz="2400" dirty="0" err="1"/>
              <a:t>dụng</a:t>
            </a:r>
            <a:r>
              <a:rPr lang="en-US" sz="2400" dirty="0"/>
              <a:t> </a:t>
            </a:r>
            <a:r>
              <a:rPr lang="en-US" sz="2400" dirty="0" err="1"/>
              <a:t>kĩ</a:t>
            </a:r>
            <a:r>
              <a:rPr lang="en-US" sz="2400" dirty="0"/>
              <a:t> </a:t>
            </a:r>
            <a:r>
              <a:rPr lang="en-US" sz="2400" dirty="0" err="1"/>
              <a:t>năng</a:t>
            </a:r>
            <a:r>
              <a:rPr lang="en-US" sz="2400" dirty="0"/>
              <a:t> </a:t>
            </a:r>
            <a:r>
              <a:rPr lang="en-US" sz="2400" dirty="0" err="1"/>
              <a:t>công</a:t>
            </a:r>
            <a:r>
              <a:rPr lang="en-US" sz="2400" dirty="0"/>
              <a:t> </a:t>
            </a:r>
            <a:r>
              <a:rPr lang="en-US" sz="2400" dirty="0" err="1"/>
              <a:t>nghệ</a:t>
            </a:r>
            <a:r>
              <a:rPr lang="en-US" sz="2400" dirty="0"/>
              <a:t> </a:t>
            </a:r>
            <a:r>
              <a:rPr lang="en-US" sz="2400" dirty="0" err="1"/>
              <a:t>tự</a:t>
            </a:r>
            <a:r>
              <a:rPr lang="en-US" sz="2400" dirty="0"/>
              <a:t> </a:t>
            </a:r>
            <a:r>
              <a:rPr lang="en-US" sz="2400" dirty="0" err="1"/>
              <a:t>thiết</a:t>
            </a:r>
            <a:r>
              <a:rPr lang="en-US" sz="2400" dirty="0"/>
              <a:t> </a:t>
            </a:r>
            <a:r>
              <a:rPr lang="en-US" sz="2400" dirty="0" err="1"/>
              <a:t>kế</a:t>
            </a:r>
            <a:r>
              <a:rPr lang="en-US" sz="2400" dirty="0"/>
              <a:t> </a:t>
            </a:r>
            <a:r>
              <a:rPr lang="en-US" sz="2400" dirty="0" err="1"/>
              <a:t>những</a:t>
            </a:r>
            <a:r>
              <a:rPr lang="en-US" sz="2400" dirty="0"/>
              <a:t> </a:t>
            </a:r>
            <a:r>
              <a:rPr lang="en-US" sz="2400" dirty="0" err="1"/>
              <a:t>bài</a:t>
            </a:r>
            <a:r>
              <a:rPr lang="en-US" sz="2400" dirty="0"/>
              <a:t> </a:t>
            </a:r>
            <a:r>
              <a:rPr lang="en-US" sz="2400" dirty="0" err="1"/>
              <a:t>học</a:t>
            </a:r>
            <a:r>
              <a:rPr lang="en-US" sz="2400" dirty="0"/>
              <a:t> </a:t>
            </a:r>
            <a:r>
              <a:rPr lang="en-US" sz="2400" dirty="0" err="1"/>
              <a:t>về</a:t>
            </a:r>
            <a:r>
              <a:rPr lang="en-US" sz="2400" dirty="0"/>
              <a:t> ATGT </a:t>
            </a:r>
            <a:r>
              <a:rPr lang="en-US" sz="2400" dirty="0" err="1"/>
              <a:t>cho</a:t>
            </a:r>
            <a:r>
              <a:rPr lang="en-US" sz="2400" dirty="0"/>
              <a:t> </a:t>
            </a:r>
            <a:r>
              <a:rPr lang="en-US" sz="2400" dirty="0" err="1"/>
              <a:t>trẻ</a:t>
            </a:r>
            <a:r>
              <a:rPr lang="en-US" sz="2400" dirty="0"/>
              <a:t>.</a:t>
            </a:r>
          </a:p>
          <a:p>
            <a:pPr>
              <a:lnSpc>
                <a:spcPct val="150000"/>
              </a:lnSpc>
              <a:spcBef>
                <a:spcPts val="0"/>
              </a:spcBef>
            </a:pPr>
            <a:r>
              <a:rPr lang="en-US" sz="2400" b="1" dirty="0"/>
              <a:t>- </a:t>
            </a:r>
            <a:r>
              <a:rPr lang="en-US" sz="2400" b="1" dirty="0" err="1"/>
              <a:t>Sử</a:t>
            </a:r>
            <a:r>
              <a:rPr lang="en-US" sz="2400" b="1" dirty="0"/>
              <a:t> </a:t>
            </a:r>
            <a:r>
              <a:rPr lang="en-US" sz="2400" b="1" dirty="0" err="1"/>
              <a:t>dụng</a:t>
            </a:r>
            <a:r>
              <a:rPr lang="en-US" sz="2400" b="1" dirty="0"/>
              <a:t> </a:t>
            </a:r>
            <a:r>
              <a:rPr lang="en-US" sz="2400" b="1" dirty="0" err="1"/>
              <a:t>các</a:t>
            </a:r>
            <a:r>
              <a:rPr lang="en-US" sz="2400" b="1" dirty="0"/>
              <a:t> </a:t>
            </a:r>
            <a:r>
              <a:rPr lang="en-US" sz="2400" b="1" dirty="0" err="1"/>
              <a:t>bộ</a:t>
            </a:r>
            <a:r>
              <a:rPr lang="en-US" sz="2400" b="1" dirty="0"/>
              <a:t> </a:t>
            </a:r>
            <a:r>
              <a:rPr lang="en-US" sz="2400" b="1" dirty="0" err="1"/>
              <a:t>phim</a:t>
            </a:r>
            <a:r>
              <a:rPr lang="en-US" sz="2400" b="1" dirty="0"/>
              <a:t> </a:t>
            </a:r>
            <a:r>
              <a:rPr lang="en-US" sz="2400" b="1" dirty="0" err="1"/>
              <a:t>hoạt</a:t>
            </a:r>
            <a:r>
              <a:rPr lang="en-US" sz="2400" b="1" dirty="0"/>
              <a:t> </a:t>
            </a:r>
            <a:r>
              <a:rPr lang="en-US" sz="2400" b="1" dirty="0" err="1"/>
              <a:t>hình</a:t>
            </a:r>
            <a:r>
              <a:rPr lang="en-US" sz="2400" b="1" dirty="0"/>
              <a:t> GD ATGT </a:t>
            </a:r>
          </a:p>
          <a:p>
            <a:pPr>
              <a:lnSpc>
                <a:spcPct val="150000"/>
              </a:lnSpc>
              <a:spcBef>
                <a:spcPts val="0"/>
              </a:spcBef>
            </a:pPr>
            <a:r>
              <a:rPr lang="en-US" sz="2400" dirty="0"/>
              <a:t>20 </a:t>
            </a:r>
            <a:r>
              <a:rPr lang="en-US" sz="2400" dirty="0" err="1"/>
              <a:t>tập</a:t>
            </a:r>
            <a:r>
              <a:rPr lang="en-US" sz="2400" dirty="0"/>
              <a:t> </a:t>
            </a:r>
            <a:r>
              <a:rPr lang="en-US" sz="2400" dirty="0" err="1"/>
              <a:t>phim</a:t>
            </a:r>
            <a:r>
              <a:rPr lang="en-US" sz="2400" dirty="0"/>
              <a:t> </a:t>
            </a:r>
            <a:r>
              <a:rPr lang="en-US" sz="2400" dirty="0" err="1"/>
              <a:t>hoạt</a:t>
            </a:r>
            <a:r>
              <a:rPr lang="en-US" sz="2400" dirty="0"/>
              <a:t> </a:t>
            </a:r>
            <a:r>
              <a:rPr lang="en-US" sz="2400" dirty="0" err="1"/>
              <a:t>hình</a:t>
            </a:r>
            <a:r>
              <a:rPr lang="en-US" sz="2400" dirty="0"/>
              <a:t> </a:t>
            </a:r>
            <a:r>
              <a:rPr lang="en-US" sz="2400" dirty="0" err="1"/>
              <a:t>thuộc</a:t>
            </a:r>
            <a:r>
              <a:rPr lang="en-US" sz="2400" dirty="0"/>
              <a:t> CT </a:t>
            </a:r>
            <a:r>
              <a:rPr lang="en-US" sz="2400" dirty="0" err="1"/>
              <a:t>Tôi</a:t>
            </a:r>
            <a:r>
              <a:rPr lang="en-US" sz="2400" dirty="0"/>
              <a:t> </a:t>
            </a:r>
            <a:r>
              <a:rPr lang="en-US" sz="2400" dirty="0" err="1"/>
              <a:t>yêu</a:t>
            </a:r>
            <a:r>
              <a:rPr lang="en-US" sz="2400" dirty="0"/>
              <a:t> </a:t>
            </a:r>
            <a:r>
              <a:rPr lang="en-US" sz="2400" dirty="0" err="1"/>
              <a:t>Việt</a:t>
            </a:r>
            <a:r>
              <a:rPr lang="en-US" sz="2400" dirty="0"/>
              <a:t> Nam </a:t>
            </a:r>
            <a:r>
              <a:rPr lang="en-US" sz="2400" dirty="0" err="1"/>
              <a:t>Thông</a:t>
            </a:r>
            <a:r>
              <a:rPr lang="en-US" sz="2400" dirty="0"/>
              <a:t> qua </a:t>
            </a:r>
            <a:r>
              <a:rPr lang="en-US" sz="2400" dirty="0" err="1"/>
              <a:t>các</a:t>
            </a:r>
            <a:r>
              <a:rPr lang="en-US" sz="2400" dirty="0"/>
              <a:t> </a:t>
            </a:r>
            <a:r>
              <a:rPr lang="en-US" sz="2400" dirty="0" err="1">
                <a:ea typeface="Calibri" panose="020F0502020204030204" pitchFamily="34" charset="0"/>
              </a:rPr>
              <a:t>vấn</a:t>
            </a:r>
            <a:r>
              <a:rPr lang="en-US" sz="2400" dirty="0">
                <a:ea typeface="Calibri" panose="020F0502020204030204" pitchFamily="34" charset="0"/>
              </a:rPr>
              <a:t> </a:t>
            </a:r>
            <a:r>
              <a:rPr lang="en-US" sz="2400" dirty="0" err="1">
                <a:ea typeface="Calibri" panose="020F0502020204030204" pitchFamily="34" charset="0"/>
              </a:rPr>
              <a:t>đề</a:t>
            </a:r>
            <a:r>
              <a:rPr lang="en-US" sz="2400" dirty="0">
                <a:ea typeface="Calibri" panose="020F0502020204030204" pitchFamily="34" charset="0"/>
              </a:rPr>
              <a:t> </a:t>
            </a:r>
            <a:r>
              <a:rPr lang="en-US" sz="2400" dirty="0" err="1">
                <a:ea typeface="Calibri" panose="020F0502020204030204" pitchFamily="34" charset="0"/>
              </a:rPr>
              <a:t>giao</a:t>
            </a:r>
            <a:r>
              <a:rPr lang="en-US" sz="2400" dirty="0">
                <a:ea typeface="Calibri" panose="020F0502020204030204" pitchFamily="34" charset="0"/>
              </a:rPr>
              <a:t> </a:t>
            </a:r>
            <a:r>
              <a:rPr lang="en-US" sz="2400" dirty="0" err="1">
                <a:ea typeface="Calibri" panose="020F0502020204030204" pitchFamily="34" charset="0"/>
              </a:rPr>
              <a:t>thông</a:t>
            </a:r>
            <a:r>
              <a:rPr lang="en-US" sz="2400" dirty="0">
                <a:ea typeface="Calibri" panose="020F0502020204030204" pitchFamily="34" charset="0"/>
              </a:rPr>
              <a:t> </a:t>
            </a:r>
            <a:r>
              <a:rPr lang="en-US" sz="2400" dirty="0" err="1">
                <a:ea typeface="Calibri" panose="020F0502020204030204" pitchFamily="34" charset="0"/>
              </a:rPr>
              <a:t>gần</a:t>
            </a:r>
            <a:r>
              <a:rPr lang="en-US" sz="2400" dirty="0">
                <a:ea typeface="Calibri" panose="020F0502020204030204" pitchFamily="34" charset="0"/>
              </a:rPr>
              <a:t> </a:t>
            </a:r>
            <a:r>
              <a:rPr lang="en-US" sz="2400" dirty="0" err="1">
                <a:ea typeface="Calibri" panose="020F0502020204030204" pitchFamily="34" charset="0"/>
              </a:rPr>
              <a:t>gũi</a:t>
            </a:r>
            <a:r>
              <a:rPr lang="en-US" sz="2400" dirty="0">
                <a:ea typeface="Calibri" panose="020F0502020204030204" pitchFamily="34" charset="0"/>
              </a:rPr>
              <a:t> </a:t>
            </a:r>
            <a:r>
              <a:rPr lang="en-US" sz="2400" dirty="0" err="1">
                <a:ea typeface="Calibri" panose="020F0502020204030204" pitchFamily="34" charset="0"/>
              </a:rPr>
              <a:t>với</a:t>
            </a:r>
            <a:r>
              <a:rPr lang="en-US" sz="2400" dirty="0">
                <a:ea typeface="Calibri" panose="020F0502020204030204" pitchFamily="34" charset="0"/>
              </a:rPr>
              <a:t> </a:t>
            </a:r>
            <a:r>
              <a:rPr lang="en-US" sz="2400" dirty="0" err="1">
                <a:ea typeface="Calibri" panose="020F0502020204030204" pitchFamily="34" charset="0"/>
              </a:rPr>
              <a:t>cuộc</a:t>
            </a:r>
            <a:r>
              <a:rPr lang="en-US" sz="2400" dirty="0">
                <a:ea typeface="Calibri" panose="020F0502020204030204" pitchFamily="34" charset="0"/>
              </a:rPr>
              <a:t> </a:t>
            </a:r>
            <a:r>
              <a:rPr lang="en-US" sz="2400" dirty="0" err="1">
                <a:ea typeface="Calibri" panose="020F0502020204030204" pitchFamily="34" charset="0"/>
              </a:rPr>
              <a:t>sống</a:t>
            </a:r>
            <a:r>
              <a:rPr lang="en-US" sz="2400" dirty="0">
                <a:ea typeface="Calibri" panose="020F0502020204030204" pitchFamily="34" charset="0"/>
              </a:rPr>
              <a:t> </a:t>
            </a:r>
            <a:r>
              <a:rPr lang="en-US" sz="2400" dirty="0" err="1">
                <a:ea typeface="Calibri" panose="020F0502020204030204" pitchFamily="34" charset="0"/>
              </a:rPr>
              <a:t>của</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em</a:t>
            </a:r>
            <a:r>
              <a:rPr lang="en-US" sz="2400" dirty="0">
                <a:ea typeface="Calibri" panose="020F0502020204030204" pitchFamily="34" charset="0"/>
              </a:rPr>
              <a:t> ở </a:t>
            </a:r>
            <a:r>
              <a:rPr lang="en-US" sz="2400" dirty="0" err="1">
                <a:ea typeface="Calibri" panose="020F0502020204030204" pitchFamily="34" charset="0"/>
              </a:rPr>
              <a:t>các</a:t>
            </a:r>
            <a:r>
              <a:rPr lang="en-US" sz="2400" dirty="0">
                <a:ea typeface="Calibri" panose="020F0502020204030204" pitchFamily="34" charset="0"/>
              </a:rPr>
              <a:t> </a:t>
            </a:r>
            <a:r>
              <a:rPr lang="en-US" sz="2400" dirty="0" err="1">
                <a:ea typeface="Calibri" panose="020F0502020204030204" pitchFamily="34" charset="0"/>
              </a:rPr>
              <a:t>vùng</a:t>
            </a:r>
            <a:r>
              <a:rPr lang="en-US" sz="2400" dirty="0">
                <a:ea typeface="Calibri" panose="020F0502020204030204" pitchFamily="34" charset="0"/>
              </a:rPr>
              <a:t> </a:t>
            </a:r>
            <a:r>
              <a:rPr lang="en-US" sz="2400" dirty="0" err="1">
                <a:ea typeface="Calibri" panose="020F0502020204030204" pitchFamily="34" charset="0"/>
              </a:rPr>
              <a:t>miền</a:t>
            </a:r>
            <a:r>
              <a:rPr lang="en-US" sz="2400" dirty="0">
                <a:ea typeface="Calibri" panose="020F0502020204030204" pitchFamily="34" charset="0"/>
              </a:rPr>
              <a:t> ở </a:t>
            </a:r>
            <a:r>
              <a:rPr lang="en-US" sz="2400" dirty="0" err="1">
                <a:ea typeface="Calibri" panose="020F0502020204030204" pitchFamily="34" charset="0"/>
              </a:rPr>
              <a:t>Việt</a:t>
            </a:r>
            <a:r>
              <a:rPr lang="en-US" sz="2400" dirty="0">
                <a:ea typeface="Calibri" panose="020F0502020204030204" pitchFamily="34" charset="0"/>
              </a:rPr>
              <a:t> Nam </a:t>
            </a:r>
            <a:r>
              <a:rPr lang="en-US" sz="2400" dirty="0" err="1">
                <a:ea typeface="Calibri" panose="020F0502020204030204" pitchFamily="34" charset="0"/>
              </a:rPr>
              <a:t>để</a:t>
            </a:r>
            <a:r>
              <a:rPr lang="en-US" sz="2400" dirty="0">
                <a:ea typeface="Calibri" panose="020F0502020204030204" pitchFamily="34" charset="0"/>
              </a:rPr>
              <a:t> </a:t>
            </a:r>
            <a:r>
              <a:rPr lang="en-US" sz="2400" dirty="0" err="1">
                <a:ea typeface="Calibri" panose="020F0502020204030204" pitchFamily="34" charset="0"/>
              </a:rPr>
              <a:t>giáo</a:t>
            </a:r>
            <a:r>
              <a:rPr lang="en-US" sz="2400" dirty="0">
                <a:ea typeface="Calibri" panose="020F0502020204030204" pitchFamily="34" charset="0"/>
              </a:rPr>
              <a:t> </a:t>
            </a:r>
            <a:r>
              <a:rPr lang="en-US" sz="2400" dirty="0" err="1">
                <a:ea typeface="Calibri" panose="020F0502020204030204" pitchFamily="34" charset="0"/>
              </a:rPr>
              <a:t>dục</a:t>
            </a:r>
            <a:r>
              <a:rPr lang="en-US" sz="2400" dirty="0">
                <a:ea typeface="Calibri" panose="020F0502020204030204" pitchFamily="34" charset="0"/>
              </a:rPr>
              <a:t> </a:t>
            </a:r>
            <a:r>
              <a:rPr lang="en-US" sz="2400" dirty="0" err="1">
                <a:ea typeface="Calibri" panose="020F0502020204030204" pitchFamily="34" charset="0"/>
              </a:rPr>
              <a:t>trẻ</a:t>
            </a:r>
            <a:r>
              <a:rPr lang="en-US" sz="2400" dirty="0">
                <a:ea typeface="Calibri" panose="020F0502020204030204" pitchFamily="34" charset="0"/>
              </a:rPr>
              <a:t> </a:t>
            </a:r>
            <a:r>
              <a:rPr lang="en-US" sz="2400" dirty="0" err="1">
                <a:ea typeface="Calibri" panose="020F0502020204030204" pitchFamily="34" charset="0"/>
              </a:rPr>
              <a:t>về</a:t>
            </a:r>
            <a:r>
              <a:rPr lang="en-US" sz="2400" dirty="0">
                <a:ea typeface="Calibri" panose="020F0502020204030204" pitchFamily="34" charset="0"/>
              </a:rPr>
              <a:t> ATGT.</a:t>
            </a:r>
            <a:endParaRPr lang="en-US" sz="2400" dirty="0"/>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72261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left)">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3947" y="1455820"/>
            <a:ext cx="8831179" cy="3573379"/>
          </a:xfrm>
          <a:noFill/>
          <a:ln>
            <a:noFill/>
          </a:ln>
        </p:spPr>
        <p:style>
          <a:lnRef idx="1">
            <a:schemeClr val="accent4"/>
          </a:lnRef>
          <a:fillRef idx="2">
            <a:schemeClr val="accent4"/>
          </a:fillRef>
          <a:effectRef idx="1">
            <a:schemeClr val="accent4"/>
          </a:effectRef>
          <a:fontRef idx="minor">
            <a:schemeClr val="dk1"/>
          </a:fontRef>
        </p:style>
        <p:txBody>
          <a:bodyPr/>
          <a:lstStyle/>
          <a:p>
            <a:pPr algn="ctr" eaLnBrk="1" hangingPunct="1">
              <a:buNone/>
            </a:pPr>
            <a:br>
              <a:rPr lang="en-US" sz="3600" b="1" dirty="0">
                <a:solidFill>
                  <a:srgbClr val="FF0000"/>
                </a:solidFill>
                <a:latin typeface="Arial" pitchFamily="34" charset="0"/>
                <a:cs typeface="Arial" pitchFamily="34" charset="0"/>
              </a:rPr>
            </a:br>
            <a:r>
              <a:rPr lang="en-US" b="1" dirty="0">
                <a:solidFill>
                  <a:srgbClr val="FF0000"/>
                </a:solidFill>
                <a:latin typeface="Arial" pitchFamily="34" charset="0"/>
                <a:cs typeface="Arial" pitchFamily="34" charset="0"/>
              </a:rPr>
              <a:t>PHẦN 1</a:t>
            </a:r>
          </a:p>
          <a:p>
            <a:pPr algn="ctr" eaLnBrk="1" hangingPunct="1">
              <a:buNone/>
            </a:pPr>
            <a:r>
              <a:rPr lang="en-US" b="1" dirty="0">
                <a:solidFill>
                  <a:srgbClr val="FF0000"/>
                </a:solidFill>
                <a:latin typeface="Arial" pitchFamily="34" charset="0"/>
                <a:cs typeface="Arial" pitchFamily="34" charset="0"/>
              </a:rPr>
              <a:t> </a:t>
            </a:r>
            <a:r>
              <a:rPr lang="vi-VN" b="1" dirty="0">
                <a:solidFill>
                  <a:srgbClr val="0000FF"/>
                </a:solidFill>
                <a:latin typeface="Arial" panose="020B0604020202020204" pitchFamily="34" charset="0"/>
                <a:cs typeface="Arial" panose="020B0604020202020204" pitchFamily="34" charset="0"/>
              </a:rPr>
              <a:t>TÍCH HỢP NỘI DUNG GIÁO DỤC</a:t>
            </a:r>
            <a:r>
              <a:rPr lang="en-US" b="1" dirty="0">
                <a:solidFill>
                  <a:srgbClr val="0000FF"/>
                </a:solidFill>
                <a:latin typeface="Arial" panose="020B0604020202020204" pitchFamily="34" charset="0"/>
                <a:cs typeface="Arial" panose="020B0604020202020204" pitchFamily="34" charset="0"/>
              </a:rPr>
              <a:t> </a:t>
            </a:r>
          </a:p>
          <a:p>
            <a:pPr algn="ctr" eaLnBrk="1" hangingPunct="1">
              <a:buNone/>
            </a:pPr>
            <a:r>
              <a:rPr lang="vi-VN" b="1" dirty="0">
                <a:solidFill>
                  <a:srgbClr val="0000FF"/>
                </a:solidFill>
                <a:latin typeface="Arial" panose="020B0604020202020204" pitchFamily="34" charset="0"/>
                <a:cs typeface="Arial" panose="020B0604020202020204" pitchFamily="34" charset="0"/>
              </a:rPr>
              <a:t>AN</a:t>
            </a:r>
            <a:r>
              <a:rPr lang="en-US" b="1" dirty="0">
                <a:solidFill>
                  <a:srgbClr val="0000FF"/>
                </a:solidFill>
                <a:latin typeface="Arial" panose="020B0604020202020204" pitchFamily="34" charset="0"/>
                <a:cs typeface="Arial" panose="020B0604020202020204" pitchFamily="34" charset="0"/>
              </a:rPr>
              <a:t> </a:t>
            </a:r>
            <a:r>
              <a:rPr lang="vi-VN" b="1" dirty="0">
                <a:solidFill>
                  <a:srgbClr val="0000FF"/>
                </a:solidFill>
                <a:latin typeface="Arial" panose="020B0604020202020204" pitchFamily="34" charset="0"/>
                <a:cs typeface="Arial" panose="020B0604020202020204" pitchFamily="34" charset="0"/>
              </a:rPr>
              <a:t>TOÀN GIAO THÔNG CHO TRẺ </a:t>
            </a:r>
            <a:endParaRPr lang="en-US" b="1" dirty="0">
              <a:solidFill>
                <a:srgbClr val="0000FF"/>
              </a:solidFill>
              <a:latin typeface="Arial" panose="020B0604020202020204" pitchFamily="34" charset="0"/>
              <a:cs typeface="Arial" panose="020B0604020202020204" pitchFamily="34" charset="0"/>
            </a:endParaRPr>
          </a:p>
          <a:p>
            <a:pPr algn="ctr" eaLnBrk="1" hangingPunct="1">
              <a:buNone/>
            </a:pPr>
            <a:r>
              <a:rPr lang="vi-VN" b="1" dirty="0">
                <a:solidFill>
                  <a:srgbClr val="0000FF"/>
                </a:solidFill>
                <a:latin typeface="Arial" panose="020B0604020202020204" pitchFamily="34" charset="0"/>
                <a:cs typeface="Arial" panose="020B0604020202020204" pitchFamily="34" charset="0"/>
              </a:rPr>
              <a:t>TRONG</a:t>
            </a:r>
            <a:r>
              <a:rPr lang="en-US" b="1" dirty="0">
                <a:solidFill>
                  <a:srgbClr val="0000FF"/>
                </a:solidFill>
                <a:latin typeface="Arial" panose="020B0604020202020204" pitchFamily="34" charset="0"/>
                <a:cs typeface="Arial" panose="020B0604020202020204" pitchFamily="34" charset="0"/>
              </a:rPr>
              <a:t> </a:t>
            </a:r>
            <a:r>
              <a:rPr lang="vi-VN" b="1" dirty="0">
                <a:solidFill>
                  <a:srgbClr val="0000FF"/>
                </a:solidFill>
                <a:latin typeface="Arial" panose="020B0604020202020204" pitchFamily="34" charset="0"/>
                <a:cs typeface="Arial" panose="020B0604020202020204" pitchFamily="34" charset="0"/>
              </a:rPr>
              <a:t>TRƯỜNG MẦM NON</a:t>
            </a:r>
            <a:endParaRPr lang="en-US" b="1" dirty="0">
              <a:solidFill>
                <a:srgbClr val="0000FF"/>
              </a:solidFill>
              <a:latin typeface="Arial" panose="020B0604020202020204" pitchFamily="34" charset="0"/>
              <a:cs typeface="Arial" panose="020B0604020202020204" pitchFamily="34" charset="0"/>
            </a:endParaRPr>
          </a:p>
          <a:p>
            <a:pPr marL="0" indent="0" algn="ctr">
              <a:buNone/>
            </a:pPr>
            <a:endParaRPr lang="en-US" sz="36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31988939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7819" y="1717108"/>
            <a:ext cx="8389228" cy="3107555"/>
          </a:xfrm>
          <a:noFill/>
          <a:ln>
            <a:noFill/>
          </a:ln>
        </p:spPr>
        <p:style>
          <a:lnRef idx="1">
            <a:schemeClr val="accent4"/>
          </a:lnRef>
          <a:fillRef idx="2">
            <a:schemeClr val="accent4"/>
          </a:fillRef>
          <a:effectRef idx="1">
            <a:schemeClr val="accent4"/>
          </a:effectRef>
          <a:fontRef idx="minor">
            <a:schemeClr val="dk1"/>
          </a:fontRef>
        </p:style>
        <p:txBody>
          <a:bodyPr/>
          <a:lstStyle/>
          <a:p>
            <a:pPr marL="0" indent="0" algn="ctr">
              <a:buNone/>
            </a:pPr>
            <a:br>
              <a:rPr lang="en-US" sz="3600" b="1" dirty="0">
                <a:solidFill>
                  <a:srgbClr val="FF0000"/>
                </a:solidFill>
                <a:latin typeface="Arial" pitchFamily="34" charset="0"/>
                <a:cs typeface="Arial" pitchFamily="34" charset="0"/>
              </a:rPr>
            </a:br>
            <a:r>
              <a:rPr lang="en-US" b="1" dirty="0">
                <a:solidFill>
                  <a:srgbClr val="FF0000"/>
                </a:solidFill>
                <a:latin typeface="Arial" panose="020B0604020202020204" pitchFamily="34" charset="0"/>
                <a:cs typeface="Arial" panose="020B0604020202020204" pitchFamily="34" charset="0"/>
              </a:rPr>
              <a:t>III</a:t>
            </a:r>
            <a:r>
              <a:rPr lang="vi-VN" b="1" dirty="0">
                <a:solidFill>
                  <a:srgbClr val="FF0000"/>
                </a:solidFill>
                <a:latin typeface="Arial" panose="020B0604020202020204" pitchFamily="34" charset="0"/>
                <a:cs typeface="Arial" panose="020B0604020202020204" pitchFamily="34" charset="0"/>
              </a:rPr>
              <a:t>.	</a:t>
            </a:r>
            <a:r>
              <a:rPr lang="en-US" b="1" dirty="0">
                <a:solidFill>
                  <a:srgbClr val="FF0000"/>
                </a:solidFill>
                <a:latin typeface="Arial" pitchFamily="34" charset="0"/>
                <a:cs typeface="Arial" pitchFamily="34" charset="0"/>
              </a:rPr>
              <a:t> HÌNH THỨC TUYÊN TRUYỀN, </a:t>
            </a:r>
          </a:p>
          <a:p>
            <a:pPr marL="0" indent="0" algn="ctr">
              <a:buNone/>
            </a:pPr>
            <a:r>
              <a:rPr lang="en-US" b="1" dirty="0">
                <a:solidFill>
                  <a:srgbClr val="FF0000"/>
                </a:solidFill>
                <a:latin typeface="Arial" pitchFamily="34" charset="0"/>
                <a:cs typeface="Arial" pitchFamily="34" charset="0"/>
              </a:rPr>
              <a:t>PHỐI HỢP VỚI GIA ĐÌNH VÀ CỘNG ĐỒNG GIÁO DỤC AN TOÀN GIAO THÔNG CHO TRẺ MẦM NON</a:t>
            </a:r>
          </a:p>
        </p:txBody>
      </p:sp>
    </p:spTree>
    <p:extLst>
      <p:ext uri="{BB962C8B-B14F-4D97-AF65-F5344CB8AC3E}">
        <p14:creationId xmlns:p14="http://schemas.microsoft.com/office/powerpoint/2010/main" val="288935253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p:cNvSpPr/>
          <p:nvPr/>
        </p:nvSpPr>
        <p:spPr>
          <a:xfrm>
            <a:off x="327945" y="1141633"/>
            <a:ext cx="9261222" cy="55638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457200" lvl="0" indent="-457200" algn="just" defTabSz="457200" fontAlgn="auto">
              <a:lnSpc>
                <a:spcPct val="150000"/>
              </a:lnSpc>
              <a:spcBef>
                <a:spcPts val="0"/>
              </a:spcBef>
              <a:spcAft>
                <a:spcPts val="0"/>
              </a:spcAft>
              <a:buFontTx/>
              <a:buChar char="-"/>
              <a:defRPr/>
            </a:pP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CB, GV, NV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chấp</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hành</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tốt</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các</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QĐ PL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về</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trật</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tự</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ATGT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và</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nhắc</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nhở</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bạn</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bè</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đồng</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nghiệp</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người</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thân</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chấp</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hành</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đúng</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các</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QĐ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khi</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tham</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a:t>
            </a:r>
            <a:r>
              <a:rPr lang="en-US" sz="2400" dirty="0" err="1">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gia</a:t>
            </a:r>
            <a:r>
              <a:rPr lang="en-US" sz="2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 GT.</a:t>
            </a:r>
          </a:p>
          <a:p>
            <a:pPr marL="457200" lvl="0" indent="-457200" algn="just" defTabSz="457200" fontAlgn="auto">
              <a:lnSpc>
                <a:spcPct val="150000"/>
              </a:lnSpc>
              <a:spcBef>
                <a:spcPts val="0"/>
              </a:spcBef>
              <a:spcAft>
                <a:spcPts val="0"/>
              </a:spcAft>
              <a:buFontTx/>
              <a:buChar char="-"/>
              <a:defRPr/>
            </a:pP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Xác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định</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mục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tiêu</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nội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dung GD ATGT,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xây</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dựng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kế</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hoạch</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về</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GD ATGT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để</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triển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khai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trong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nhà</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trường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GV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lên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kế</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hoạch</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và</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triển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khai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thực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hiện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đầy</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đủ</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nội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dung GDATGT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cho</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thường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xuyên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đổi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mới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hình</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thức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và</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luôn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gắn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với</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thực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tiễn</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cuộc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sống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hằng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ngày</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của</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nhằm</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nâng</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cao</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kết</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quả</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giáo</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chemeClr val="bg1"/>
                </a:solidFill>
                <a:latin typeface="Arial" panose="020B0604020202020204" pitchFamily="34" charset="0"/>
                <a:ea typeface="Calibri" panose="020F0502020204030204" pitchFamily="34" charset="0"/>
                <a:cs typeface="Arial" panose="020B0604020202020204" pitchFamily="34" charset="0"/>
              </a:rPr>
              <a:t>dục</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a:t>
            </a:r>
            <a:endParaRPr lang="en-US" sz="2400" dirty="0">
              <a:solidFill>
                <a:schemeClr val="bg1"/>
              </a:solidFill>
              <a:latin typeface="Arial" panose="020B0604020202020204" pitchFamily="34" charset="0"/>
              <a:cs typeface="Arial" panose="020B0604020202020204" pitchFamily="34" charset="0"/>
            </a:endParaRPr>
          </a:p>
          <a:p>
            <a:pPr marL="457200" indent="-457200" algn="just" defTabSz="457200" fontAlgn="auto">
              <a:lnSpc>
                <a:spcPct val="150000"/>
              </a:lnSpc>
              <a:spcBef>
                <a:spcPts val="0"/>
              </a:spcBef>
              <a:spcAft>
                <a:spcPts val="0"/>
              </a:spcAft>
              <a:buFontTx/>
              <a:buChar char="-"/>
              <a:defRPr/>
            </a:pPr>
            <a:r>
              <a:rPr lang="en-US" sz="2400" dirty="0" err="1">
                <a:solidFill>
                  <a:schemeClr val="bg1"/>
                </a:solidFill>
                <a:latin typeface="Arial" panose="020B0604020202020204" pitchFamily="34" charset="0"/>
                <a:cs typeface="Arial" panose="020B0604020202020204" pitchFamily="34" charset="0"/>
              </a:rPr>
              <a:t>Đẩy</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mạnh</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công</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tác</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tuyên</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truyền</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thường</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xuyên</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tới</a:t>
            </a:r>
            <a:r>
              <a:rPr lang="en-US" sz="2400" dirty="0">
                <a:solidFill>
                  <a:schemeClr val="bg1"/>
                </a:solidFill>
                <a:latin typeface="Arial" panose="020B0604020202020204" pitchFamily="34" charset="0"/>
                <a:cs typeface="Arial" panose="020B0604020202020204" pitchFamily="34" charset="0"/>
              </a:rPr>
              <a:t> CBGV, NV </a:t>
            </a:r>
            <a:r>
              <a:rPr lang="en-US" sz="2400" dirty="0" err="1">
                <a:solidFill>
                  <a:schemeClr val="bg1"/>
                </a:solidFill>
                <a:latin typeface="Arial" panose="020B0604020202020204" pitchFamily="34" charset="0"/>
                <a:cs typeface="Arial" panose="020B0604020202020204" pitchFamily="34" charset="0"/>
              </a:rPr>
              <a:t>và</a:t>
            </a:r>
            <a:r>
              <a:rPr lang="en-US" sz="2400" dirty="0">
                <a:solidFill>
                  <a:schemeClr val="bg1"/>
                </a:solidFill>
                <a:latin typeface="Arial" panose="020B0604020202020204" pitchFamily="34" charset="0"/>
                <a:cs typeface="Arial" panose="020B0604020202020204" pitchFamily="34" charset="0"/>
              </a:rPr>
              <a:t> cha </a:t>
            </a:r>
            <a:r>
              <a:rPr lang="en-US" sz="2400" dirty="0" err="1">
                <a:solidFill>
                  <a:schemeClr val="bg1"/>
                </a:solidFill>
                <a:latin typeface="Arial" panose="020B0604020202020204" pitchFamily="34" charset="0"/>
                <a:cs typeface="Arial" panose="020B0604020202020204" pitchFamily="34" charset="0"/>
              </a:rPr>
              <a:t>mẹ</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học</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sinh</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cộng</a:t>
            </a:r>
            <a:r>
              <a:rPr lang="en-US" sz="2400" dirty="0">
                <a:solidFill>
                  <a:schemeClr val="bg1"/>
                </a:solidFill>
                <a:latin typeface="Arial" panose="020B0604020202020204" pitchFamily="34" charset="0"/>
                <a:cs typeface="Arial" panose="020B0604020202020204" pitchFamily="34" charset="0"/>
              </a:rPr>
              <a:t> </a:t>
            </a:r>
            <a:r>
              <a:rPr lang="en-US" sz="2400" dirty="0" err="1">
                <a:solidFill>
                  <a:schemeClr val="bg1"/>
                </a:solidFill>
                <a:latin typeface="Arial" panose="020B0604020202020204" pitchFamily="34" charset="0"/>
                <a:cs typeface="Arial" panose="020B0604020202020204" pitchFamily="34" charset="0"/>
              </a:rPr>
              <a:t>đồng</a:t>
            </a:r>
            <a:r>
              <a:rPr lang="en-US" sz="2400" dirty="0">
                <a:solidFill>
                  <a:schemeClr val="bg1"/>
                </a:solidFill>
                <a:latin typeface="Arial" panose="020B0604020202020204" pitchFamily="34" charset="0"/>
                <a:cs typeface="Arial" panose="020B0604020202020204" pitchFamily="34" charset="0"/>
              </a:rPr>
              <a:t>.</a:t>
            </a:r>
          </a:p>
        </p:txBody>
      </p:sp>
      <p:sp>
        <p:nvSpPr>
          <p:cNvPr id="3" name="Rounded Rectangle 3">
            <a:extLst>
              <a:ext uri="{FF2B5EF4-FFF2-40B4-BE49-F238E27FC236}">
                <a16:creationId xmlns:a16="http://schemas.microsoft.com/office/drawing/2014/main" id="{008BC5A1-A71B-1648-CCBC-34E08B02E896}"/>
              </a:ext>
            </a:extLst>
          </p:cNvPr>
          <p:cNvSpPr/>
          <p:nvPr/>
        </p:nvSpPr>
        <p:spPr>
          <a:xfrm>
            <a:off x="327945" y="335069"/>
            <a:ext cx="9261222" cy="732635"/>
          </a:xfrm>
          <a:prstGeom prst="roundRect">
            <a:avLst/>
          </a:prstGeom>
          <a:noFill/>
          <a:ln w="25400" cap="flat" cmpd="sng" algn="ctr">
            <a:solidFill>
              <a:srgbClr val="1F497D">
                <a:lumMod val="60000"/>
                <a:lumOff val="40000"/>
              </a:srgbClr>
            </a:solidFill>
            <a:prstDash val="solid"/>
          </a:ln>
          <a:effectLst>
            <a:innerShdw blurRad="63500" dist="50800" dir="16200000">
              <a:sysClr val="windowText" lastClr="000000">
                <a:lumMod val="50000"/>
                <a:lumOff val="50000"/>
                <a:alpha val="50000"/>
              </a:sysClr>
            </a:innerShdw>
          </a:effectLst>
        </p:spPr>
        <p:txBody>
          <a:bodyPr rtlCol="0" anchor="ctr"/>
          <a:lstStyle/>
          <a:p>
            <a:pPr marL="0" marR="0" lvl="0" indent="0" algn="ctr" defTabSz="914400" eaLnBrk="1" fontAlgn="auto" latinLnBrk="0" hangingPunct="1">
              <a:lnSpc>
                <a:spcPct val="150000"/>
              </a:lnSpc>
              <a:spcBef>
                <a:spcPts val="0"/>
              </a:spcBef>
              <a:spcAft>
                <a:spcPts val="0"/>
              </a:spcAft>
              <a:buClrTx/>
              <a:buSzTx/>
              <a:buFontTx/>
              <a:buNone/>
              <a:tabLst/>
              <a:defRPr/>
            </a:pPr>
            <a:endParaRPr kumimoji="0" lang="en-US" sz="2800" b="1" i="0" u="none" strike="noStrike" kern="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DC14E4FD-574C-3204-937A-CAEEBF392889}"/>
              </a:ext>
            </a:extLst>
          </p:cNvPr>
          <p:cNvSpPr txBox="1"/>
          <p:nvPr/>
        </p:nvSpPr>
        <p:spPr>
          <a:xfrm>
            <a:off x="536493" y="408998"/>
            <a:ext cx="9092781"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rPr>
              <a:t>Trách</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nhiệm</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của</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nhà</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trường</a:t>
            </a:r>
            <a:endParaRPr kumimoji="0" lang="en-US" sz="3200" b="1" i="0" u="none" strike="noStrike" kern="120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val="32998598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p:cNvSpPr/>
          <p:nvPr/>
        </p:nvSpPr>
        <p:spPr>
          <a:xfrm>
            <a:off x="422217" y="938289"/>
            <a:ext cx="10261825" cy="61178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lgn="just">
              <a:lnSpc>
                <a:spcPct val="150000"/>
              </a:lnSpc>
              <a:buFontTx/>
              <a:buChar char="-"/>
            </a:pP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Đảm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bảo</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an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toàn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cho</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khi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tham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gia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và</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GDATGT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cho</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MN.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Cần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ngăn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chặn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tình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trạng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em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phải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gánh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chịu</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hệ</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lụy</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tai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nạn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GT do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nhận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thức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chưa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đầy</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đủ</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hay do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những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sơ</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suất</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bất</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cẩn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của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người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lớn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a:t>
            </a:r>
          </a:p>
          <a:p>
            <a:pPr marL="342900" indent="-342900" algn="just">
              <a:lnSpc>
                <a:spcPct val="150000"/>
              </a:lnSpc>
              <a:buFontTx/>
              <a:buChar char="-"/>
            </a:pP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Mỗi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thành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viên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trong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gia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đình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người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dân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tham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gia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là</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tấm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gương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trong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việc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chấp</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hành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các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quy</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định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khi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tham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gia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GT. Cha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mẹ</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hướng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dẫn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các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kỹ</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năng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cơ</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bản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khi</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tham</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gia</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GT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và</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tạo</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điều</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kiện</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để</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thực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hành</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trong</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cuộc</a:t>
            </a:r>
            <a:r>
              <a:rPr lang="en-US" sz="24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prstClr val="black"/>
                </a:solidFill>
                <a:latin typeface="Arial" panose="020B0604020202020204" pitchFamily="34" charset="0"/>
                <a:ea typeface="Calibri" panose="020F0502020204030204" pitchFamily="34" charset="0"/>
                <a:cs typeface="Arial" panose="020B0604020202020204" pitchFamily="34" charset="0"/>
              </a:rPr>
              <a:t>sống</a:t>
            </a:r>
            <a:endParaRPr lang="en-US" sz="24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50000"/>
              </a:lnSpc>
              <a:buFontTx/>
              <a:buChar char="-"/>
            </a:pPr>
            <a:r>
              <a:rPr lang="en-US" sz="2400" dirty="0" err="1">
                <a:solidFill>
                  <a:prstClr val="black"/>
                </a:solidFill>
                <a:latin typeface="Arial" panose="020B0604020202020204" pitchFamily="34" charset="0"/>
                <a:cs typeface="Arial" panose="020B0604020202020204" pitchFamily="34" charset="0"/>
              </a:rPr>
              <a:t>Cộng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đồng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tạo</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môi</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trường</a:t>
            </a:r>
            <a:r>
              <a:rPr lang="en-US" sz="2400" dirty="0">
                <a:solidFill>
                  <a:prstClr val="black"/>
                </a:solidFill>
                <a:latin typeface="Arial" panose="020B0604020202020204" pitchFamily="34" charset="0"/>
                <a:cs typeface="Arial" panose="020B0604020202020204" pitchFamily="34" charset="0"/>
              </a:rPr>
              <a:t> GT </a:t>
            </a:r>
            <a:r>
              <a:rPr lang="en-US" sz="2400" dirty="0" err="1">
                <a:solidFill>
                  <a:prstClr val="black"/>
                </a:solidFill>
                <a:latin typeface="Arial" panose="020B0604020202020204" pitchFamily="34" charset="0"/>
                <a:cs typeface="Arial" panose="020B0604020202020204" pitchFamily="34" charset="0"/>
              </a:rPr>
              <a:t>trật</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tự</a:t>
            </a:r>
            <a:r>
              <a:rPr lang="en-US" sz="2400" dirty="0">
                <a:solidFill>
                  <a:prstClr val="black"/>
                </a:solidFill>
                <a:latin typeface="Arial" panose="020B0604020202020204" pitchFamily="34" charset="0"/>
                <a:cs typeface="Arial" panose="020B0604020202020204" pitchFamily="34" charset="0"/>
              </a:rPr>
              <a:t>, an </a:t>
            </a:r>
            <a:r>
              <a:rPr lang="en-US" sz="2400" dirty="0" err="1">
                <a:solidFill>
                  <a:prstClr val="black"/>
                </a:solidFill>
                <a:latin typeface="Arial" panose="020B0604020202020204" pitchFamily="34" charset="0"/>
                <a:cs typeface="Arial" panose="020B0604020202020204" pitchFamily="34" charset="0"/>
              </a:rPr>
              <a:t>toàn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văn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minh</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thân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thiện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từng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bước</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xây</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dựng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thói</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quen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cư</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xử</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có</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văn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hóa</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đúng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pháp</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luật</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xóa</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bỏ</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những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thói</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quen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tùy</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tiện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dẫn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tới</a:t>
            </a:r>
            <a:r>
              <a:rPr lang="en-US" sz="2400" dirty="0">
                <a:solidFill>
                  <a:prstClr val="black"/>
                </a:solidFill>
                <a:latin typeface="Arial" panose="020B0604020202020204" pitchFamily="34" charset="0"/>
                <a:cs typeface="Arial" panose="020B0604020202020204" pitchFamily="34" charset="0"/>
              </a:rPr>
              <a:t> vi </a:t>
            </a:r>
            <a:r>
              <a:rPr lang="en-US" sz="2400" dirty="0" err="1">
                <a:solidFill>
                  <a:prstClr val="black"/>
                </a:solidFill>
                <a:latin typeface="Arial" panose="020B0604020202020204" pitchFamily="34" charset="0"/>
                <a:cs typeface="Arial" panose="020B0604020202020204" pitchFamily="34" charset="0"/>
              </a:rPr>
              <a:t>phạm</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quy</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tắc</a:t>
            </a:r>
            <a:r>
              <a:rPr lang="en-US" sz="2400" dirty="0">
                <a:solidFill>
                  <a:prstClr val="black"/>
                </a:solidFill>
                <a:latin typeface="Arial" panose="020B0604020202020204" pitchFamily="34" charset="0"/>
                <a:cs typeface="Arial" panose="020B0604020202020204" pitchFamily="34" charset="0"/>
              </a:rPr>
              <a:t> GT, </a:t>
            </a:r>
            <a:r>
              <a:rPr lang="en-US" sz="2400" dirty="0" err="1">
                <a:solidFill>
                  <a:prstClr val="black"/>
                </a:solidFill>
                <a:latin typeface="Arial" panose="020B0604020202020204" pitchFamily="34" charset="0"/>
                <a:cs typeface="Arial" panose="020B0604020202020204" pitchFamily="34" charset="0"/>
              </a:rPr>
              <a:t>hình</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thành</a:t>
            </a:r>
            <a:r>
              <a:rPr lang="en-US" sz="2400" dirty="0">
                <a:solidFill>
                  <a:prstClr val="black"/>
                </a:solidFill>
                <a:latin typeface="Arial" panose="020B0604020202020204" pitchFamily="34" charset="0"/>
                <a:cs typeface="Arial" panose="020B0604020202020204" pitchFamily="34" charset="0"/>
              </a:rPr>
              <a:t> ý </a:t>
            </a:r>
            <a:r>
              <a:rPr lang="en-US" sz="2400" dirty="0" err="1">
                <a:solidFill>
                  <a:prstClr val="black"/>
                </a:solidFill>
                <a:latin typeface="Arial" panose="020B0604020202020204" pitchFamily="34" charset="0"/>
                <a:cs typeface="Arial" panose="020B0604020202020204" pitchFamily="34" charset="0"/>
              </a:rPr>
              <a:t>thức</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tự</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giác</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tuân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thủ</a:t>
            </a:r>
            <a:r>
              <a:rPr lang="en-US" sz="2400" dirty="0">
                <a:solidFill>
                  <a:prstClr val="black"/>
                </a:solidFill>
                <a:latin typeface="Arial" panose="020B0604020202020204" pitchFamily="34" charset="0"/>
                <a:cs typeface="Arial" panose="020B0604020202020204" pitchFamily="34" charset="0"/>
              </a:rPr>
              <a:t> PL </a:t>
            </a:r>
            <a:r>
              <a:rPr lang="en-US" sz="2400" dirty="0" err="1">
                <a:solidFill>
                  <a:prstClr val="black"/>
                </a:solidFill>
                <a:latin typeface="Arial" panose="020B0604020202020204" pitchFamily="34" charset="0"/>
                <a:cs typeface="Arial" panose="020B0604020202020204" pitchFamily="34" charset="0"/>
              </a:rPr>
              <a:t>khi</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tham</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gia</a:t>
            </a:r>
            <a:r>
              <a:rPr lang="en-US" sz="2400" dirty="0">
                <a:solidFill>
                  <a:prstClr val="black"/>
                </a:solidFill>
                <a:latin typeface="Arial" panose="020B0604020202020204" pitchFamily="34" charset="0"/>
                <a:cs typeface="Arial" panose="020B0604020202020204" pitchFamily="34" charset="0"/>
              </a:rPr>
              <a:t> GT.</a:t>
            </a:r>
          </a:p>
        </p:txBody>
      </p:sp>
      <p:grpSp>
        <p:nvGrpSpPr>
          <p:cNvPr id="4" name="Group 3">
            <a:extLst>
              <a:ext uri="{FF2B5EF4-FFF2-40B4-BE49-F238E27FC236}">
                <a16:creationId xmlns:a16="http://schemas.microsoft.com/office/drawing/2014/main" id="{F01560FC-850E-6DC7-4E9F-9A4C4D6F8B00}"/>
              </a:ext>
            </a:extLst>
          </p:cNvPr>
          <p:cNvGrpSpPr/>
          <p:nvPr/>
        </p:nvGrpSpPr>
        <p:grpSpPr>
          <a:xfrm>
            <a:off x="422217" y="138829"/>
            <a:ext cx="9092781" cy="732635"/>
            <a:chOff x="422217" y="138829"/>
            <a:chExt cx="9092781" cy="732635"/>
          </a:xfrm>
        </p:grpSpPr>
        <p:sp>
          <p:nvSpPr>
            <p:cNvPr id="3" name="Rounded Rectangle 3">
              <a:extLst>
                <a:ext uri="{FF2B5EF4-FFF2-40B4-BE49-F238E27FC236}">
                  <a16:creationId xmlns:a16="http://schemas.microsoft.com/office/drawing/2014/main" id="{FC2CF297-CAAB-F72E-59FB-CC446D86FBBE}"/>
                </a:ext>
              </a:extLst>
            </p:cNvPr>
            <p:cNvSpPr/>
            <p:nvPr/>
          </p:nvSpPr>
          <p:spPr>
            <a:xfrm>
              <a:off x="422217" y="138829"/>
              <a:ext cx="9092781" cy="732635"/>
            </a:xfrm>
            <a:prstGeom prst="roundRect">
              <a:avLst/>
            </a:prstGeom>
            <a:noFill/>
            <a:ln w="25400" cap="flat" cmpd="sng" algn="ctr">
              <a:solidFill>
                <a:srgbClr val="1F497D">
                  <a:lumMod val="60000"/>
                  <a:lumOff val="40000"/>
                </a:srgbClr>
              </a:solidFill>
              <a:prstDash val="solid"/>
            </a:ln>
            <a:effectLst>
              <a:innerShdw blurRad="63500" dist="50800" dir="16200000">
                <a:sysClr val="windowText" lastClr="000000">
                  <a:lumMod val="50000"/>
                  <a:lumOff val="50000"/>
                  <a:alpha val="50000"/>
                </a:sysClr>
              </a:innerShdw>
            </a:effectLst>
          </p:spPr>
          <p:txBody>
            <a:bodyPr rtlCol="0" anchor="ctr"/>
            <a:lstStyle/>
            <a:p>
              <a:pPr marL="0" marR="0" lvl="0" indent="0" algn="ctr" defTabSz="914400" eaLnBrk="1" fontAlgn="auto" latinLnBrk="0" hangingPunct="1">
                <a:lnSpc>
                  <a:spcPct val="150000"/>
                </a:lnSpc>
                <a:spcBef>
                  <a:spcPts val="0"/>
                </a:spcBef>
                <a:spcAft>
                  <a:spcPts val="0"/>
                </a:spcAft>
                <a:buClrTx/>
                <a:buSzTx/>
                <a:buFontTx/>
                <a:buNone/>
                <a:tabLst/>
                <a:defRPr/>
              </a:pPr>
              <a:endParaRPr kumimoji="0" lang="en-US" sz="2800" b="1" i="0" u="none" strike="noStrike" kern="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B6272265-94F5-5848-D77E-F1D8A41C17C9}"/>
                </a:ext>
              </a:extLst>
            </p:cNvPr>
            <p:cNvSpPr txBox="1"/>
            <p:nvPr/>
          </p:nvSpPr>
          <p:spPr>
            <a:xfrm>
              <a:off x="974559" y="138829"/>
              <a:ext cx="8245708" cy="58477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rPr>
                <a:t>Trách</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nhiệm</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của</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gia</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đình</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và</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cộng</a:t>
              </a:r>
              <a:r>
                <a:rPr kumimoji="0" lang="en-US" sz="3200" b="1" i="0" u="none" strike="noStrike" kern="1200" cap="none" spc="0" normalizeH="0" baseline="0" noProof="0" dirty="0">
                  <a:ln>
                    <a:noFill/>
                  </a:ln>
                  <a:solidFill>
                    <a:srgbClr val="FF0000"/>
                  </a:solidFill>
                  <a:effectLst/>
                  <a:uLnTx/>
                  <a:uFillTx/>
                </a:rPr>
                <a:t> </a:t>
              </a:r>
              <a:r>
                <a:rPr kumimoji="0" lang="en-US" sz="3200" b="1" i="0" u="none" strike="noStrike" kern="1200" cap="none" spc="0" normalizeH="0" baseline="0" noProof="0" dirty="0" err="1">
                  <a:ln>
                    <a:noFill/>
                  </a:ln>
                  <a:solidFill>
                    <a:srgbClr val="FF0000"/>
                  </a:solidFill>
                  <a:effectLst/>
                  <a:uLnTx/>
                  <a:uFillTx/>
                </a:rPr>
                <a:t>đồng</a:t>
              </a:r>
              <a:endParaRPr kumimoji="0" lang="en-US" sz="3200" b="1" i="0" u="none" strike="noStrike" kern="1200" cap="none" spc="0" normalizeH="0" baseline="0" noProof="0" dirty="0">
                <a:ln>
                  <a:noFill/>
                </a:ln>
                <a:solidFill>
                  <a:srgbClr val="FF0000"/>
                </a:solidFill>
                <a:effectLst/>
                <a:uLnTx/>
                <a:uFillTx/>
              </a:endParaRPr>
            </a:p>
          </p:txBody>
        </p:sp>
      </p:grpSp>
    </p:spTree>
    <p:extLst>
      <p:ext uri="{BB962C8B-B14F-4D97-AF65-F5344CB8AC3E}">
        <p14:creationId xmlns:p14="http://schemas.microsoft.com/office/powerpoint/2010/main" val="1799358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p:cNvSpPr/>
          <p:nvPr/>
        </p:nvSpPr>
        <p:spPr>
          <a:xfrm>
            <a:off x="315914" y="1976445"/>
            <a:ext cx="9321382" cy="433759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R="36195" lvl="1" algn="just" defTabSz="457200" fontAlgn="auto">
              <a:lnSpc>
                <a:spcPct val="120000"/>
              </a:lnSpc>
              <a:spcBef>
                <a:spcPts val="300"/>
              </a:spcBef>
              <a:spcAft>
                <a:spcPts val="300"/>
              </a:spcAft>
              <a:defRPr/>
            </a:pP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1.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Trao</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đổi</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trực</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tiếp</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với</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GĐ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thông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qua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giờ</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đón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trả</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a:t>
            </a:r>
          </a:p>
          <a:p>
            <a:pPr marR="36195" lvl="1" algn="just" defTabSz="457200" fontAlgn="auto">
              <a:lnSpc>
                <a:spcPct val="120000"/>
              </a:lnSpc>
              <a:spcBef>
                <a:spcPts val="300"/>
              </a:spcBef>
              <a:spcAft>
                <a:spcPts val="300"/>
              </a:spcAft>
              <a:defRPr/>
            </a:pP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2.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Thông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qua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các</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cuộc</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họp</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ban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đại</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diện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cha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mẹ</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em</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nhà</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trường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lớp</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GV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phát</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phiếu</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ghi</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thông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tin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phối</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hợp</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và</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PH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ký</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cam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kết</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a:t>
            </a:r>
          </a:p>
          <a:p>
            <a:pPr marR="36195" lvl="1" algn="just" defTabSz="457200" fontAlgn="auto">
              <a:lnSpc>
                <a:spcPct val="120000"/>
              </a:lnSpc>
              <a:spcBef>
                <a:spcPts val="300"/>
              </a:spcBef>
              <a:spcAft>
                <a:spcPts val="300"/>
              </a:spcAft>
              <a:defRPr/>
            </a:pP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3.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Thông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qua website,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facebook</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bảng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tin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của</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trường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qua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bảng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thông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báo</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góc</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tuyên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truyền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zalo</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facebook</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của</a:t>
            </a:r>
            <a:r>
              <a:rPr lang="vi-VN"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lớp</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loa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phát</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thanh</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của</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trường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giờ</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đón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trả</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trẻ</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băng</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rôn</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khẩu</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en-US" sz="2800" dirty="0" err="1">
                <a:solidFill>
                  <a:prstClr val="black"/>
                </a:solidFill>
                <a:latin typeface="Arial" panose="020B0604020202020204" pitchFamily="34" charset="0"/>
                <a:ea typeface="Calibri" panose="020F0502020204030204" pitchFamily="34" charset="0"/>
                <a:cs typeface="Arial" panose="020B0604020202020204" pitchFamily="34" charset="0"/>
              </a:rPr>
              <a:t>hiệu</a:t>
            </a:r>
            <a:r>
              <a:rPr lang="en-US" sz="2800" dirty="0">
                <a:solidFill>
                  <a:prstClr val="black"/>
                </a:solidFill>
                <a:latin typeface="Arial" panose="020B0604020202020204" pitchFamily="34" charset="0"/>
                <a:ea typeface="Calibri" panose="020F0502020204030204" pitchFamily="34" charset="0"/>
                <a:cs typeface="Arial" panose="020B0604020202020204" pitchFamily="34" charset="0"/>
              </a:rPr>
              <a:t>…</a:t>
            </a:r>
          </a:p>
        </p:txBody>
      </p:sp>
      <p:grpSp>
        <p:nvGrpSpPr>
          <p:cNvPr id="4" name="Group 3">
            <a:extLst>
              <a:ext uri="{FF2B5EF4-FFF2-40B4-BE49-F238E27FC236}">
                <a16:creationId xmlns:a16="http://schemas.microsoft.com/office/drawing/2014/main" id="{9621E8E9-6ABF-7EE7-8A8E-51B346451BA1}"/>
              </a:ext>
            </a:extLst>
          </p:cNvPr>
          <p:cNvGrpSpPr/>
          <p:nvPr/>
        </p:nvGrpSpPr>
        <p:grpSpPr>
          <a:xfrm>
            <a:off x="315914" y="238714"/>
            <a:ext cx="9321383" cy="1507222"/>
            <a:chOff x="315914" y="238714"/>
            <a:chExt cx="9321383" cy="1507222"/>
          </a:xfrm>
        </p:grpSpPr>
        <p:sp>
          <p:nvSpPr>
            <p:cNvPr id="3" name="Rounded Rectangle 3">
              <a:extLst>
                <a:ext uri="{FF2B5EF4-FFF2-40B4-BE49-F238E27FC236}">
                  <a16:creationId xmlns:a16="http://schemas.microsoft.com/office/drawing/2014/main" id="{13758C77-822D-3119-07B6-4806694376E4}"/>
                </a:ext>
              </a:extLst>
            </p:cNvPr>
            <p:cNvSpPr/>
            <p:nvPr/>
          </p:nvSpPr>
          <p:spPr>
            <a:xfrm>
              <a:off x="315914" y="238714"/>
              <a:ext cx="9321382" cy="1507222"/>
            </a:xfrm>
            <a:prstGeom prst="roundRect">
              <a:avLst/>
            </a:prstGeom>
            <a:noFill/>
            <a:ln w="25400" cap="flat" cmpd="sng" algn="ctr">
              <a:solidFill>
                <a:srgbClr val="1F497D">
                  <a:lumMod val="60000"/>
                  <a:lumOff val="40000"/>
                </a:srgbClr>
              </a:solidFill>
              <a:prstDash val="solid"/>
            </a:ln>
            <a:effectLst>
              <a:innerShdw blurRad="63500" dist="50800" dir="16200000">
                <a:sysClr val="windowText" lastClr="000000">
                  <a:lumMod val="50000"/>
                  <a:lumOff val="50000"/>
                  <a:alpha val="50000"/>
                </a:sysClr>
              </a:innerShdw>
            </a:effectLst>
          </p:spPr>
          <p:txBody>
            <a:bodyPr rtlCol="0" anchor="ctr"/>
            <a:lstStyle/>
            <a:p>
              <a:pPr marL="0" marR="0" lvl="0" indent="0" algn="just" defTabSz="914400" eaLnBrk="1" fontAlgn="auto" latinLnBrk="0" hangingPunct="1">
                <a:lnSpc>
                  <a:spcPct val="150000"/>
                </a:lnSpc>
                <a:spcBef>
                  <a:spcPts val="0"/>
                </a:spcBef>
                <a:spcAft>
                  <a:spcPts val="0"/>
                </a:spcAft>
                <a:buClrTx/>
                <a:buSzTx/>
                <a:buFontTx/>
                <a:buNone/>
                <a:tabLst/>
                <a:defRPr/>
              </a:pPr>
              <a:endParaRPr kumimoji="0" lang="en-US" sz="2800" b="1" i="0" u="none" strike="noStrike" kern="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B9FF4231-43C7-418D-05E2-096D42FC190A}"/>
                </a:ext>
              </a:extLst>
            </p:cNvPr>
            <p:cNvSpPr txBox="1"/>
            <p:nvPr/>
          </p:nvSpPr>
          <p:spPr>
            <a:xfrm>
              <a:off x="496387" y="360940"/>
              <a:ext cx="9140910" cy="1384995"/>
            </a:xfrm>
            <a:prstGeom prst="rect">
              <a:avLst/>
            </a:prstGeom>
            <a:noFill/>
          </p:spPr>
          <p:txBody>
            <a:bodyPr wrap="square">
              <a:spAutoFit/>
            </a:bodyPr>
            <a:lstStyle/>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CÁC HÌNH THỨC TUYÊN TRUYỀN, PHỐI HỢP VỚI GIA ĐÌNH VÀ CỘNG ĐỒNG GIÁO DỤC AN TOÀN GIAO THÔNG CHO TRẺ MẦM NON</a:t>
              </a:r>
            </a:p>
          </p:txBody>
        </p:sp>
      </p:grpSp>
    </p:spTree>
    <p:extLst>
      <p:ext uri="{BB962C8B-B14F-4D97-AF65-F5344CB8AC3E}">
        <p14:creationId xmlns:p14="http://schemas.microsoft.com/office/powerpoint/2010/main" val="11596015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p:cNvSpPr/>
          <p:nvPr/>
        </p:nvSpPr>
        <p:spPr>
          <a:xfrm>
            <a:off x="301902" y="612844"/>
            <a:ext cx="9263204" cy="609397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0" indent="0" algn="just">
              <a:spcBef>
                <a:spcPts val="600"/>
              </a:spcBef>
              <a:spcAft>
                <a:spcPts val="600"/>
              </a:spcAft>
              <a:buNone/>
            </a:pPr>
            <a:r>
              <a:rPr lang="en-US" sz="2400" dirty="0">
                <a:latin typeface="Arial" panose="020B0604020202020204" pitchFamily="34" charset="0"/>
                <a:cs typeface="Arial" panose="020B0604020202020204" pitchFamily="34" charset="0"/>
              </a:rPr>
              <a:t>4. </a:t>
            </a:r>
            <a:r>
              <a:rPr lang="en-US" sz="2400" dirty="0" err="1">
                <a:latin typeface="Arial" panose="020B0604020202020204" pitchFamily="34" charset="0"/>
                <a:cs typeface="Arial" panose="020B0604020202020204" pitchFamily="34" charset="0"/>
              </a:rPr>
              <a:t>Phối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hợp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với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chính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quyền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địa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phương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biến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kiến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thức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ATGT qua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phương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tiện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phát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bảng</a:t>
            </a:r>
            <a:r>
              <a:rPr lang="en-US" sz="2400" dirty="0">
                <a:latin typeface="Arial" panose="020B0604020202020204" pitchFamily="34" charset="0"/>
                <a:cs typeface="Arial" panose="020B0604020202020204" pitchFamily="34" charset="0"/>
              </a:rPr>
              <a:t> tin </a:t>
            </a:r>
            <a:r>
              <a:rPr lang="en-US" sz="2400" dirty="0" err="1">
                <a:latin typeface="Arial" panose="020B0604020202020204" pitchFamily="34" charset="0"/>
                <a:cs typeface="Arial" panose="020B0604020202020204" pitchFamily="34" charset="0"/>
              </a:rPr>
              <a:t>tại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khu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cư</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dân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nơi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công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cộng</a:t>
            </a:r>
            <a:r>
              <a:rPr lang="en-US" sz="2400" dirty="0">
                <a:latin typeface="Arial" panose="020B0604020202020204" pitchFamily="34" charset="0"/>
                <a:cs typeface="Arial" panose="020B0604020202020204" pitchFamily="34" charset="0"/>
              </a:rPr>
              <a:t>…</a:t>
            </a:r>
          </a:p>
          <a:p>
            <a:pPr marL="0" indent="0" algn="just">
              <a:spcBef>
                <a:spcPts val="600"/>
              </a:spcBef>
              <a:spcAft>
                <a:spcPts val="600"/>
              </a:spcAft>
              <a:buNone/>
            </a:pPr>
            <a:r>
              <a:rPr lang="en-US" sz="2400" dirty="0">
                <a:latin typeface="Arial" panose="020B0604020202020204" pitchFamily="34" charset="0"/>
                <a:cs typeface="Arial" panose="020B0604020202020204" pitchFamily="34" charset="0"/>
              </a:rPr>
              <a:t>5. </a:t>
            </a:r>
            <a:r>
              <a:rPr lang="en-US" sz="2400" dirty="0" err="1">
                <a:latin typeface="Arial" panose="020B0604020202020204" pitchFamily="34" charset="0"/>
                <a:cs typeface="Arial" panose="020B0604020202020204" pitchFamily="34" charset="0"/>
              </a:rPr>
              <a:t>Xây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dựng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Quy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phối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hợp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quy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định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giao</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thông</a:t>
            </a:r>
            <a:r>
              <a:rPr lang="en-US" sz="2400" dirty="0">
                <a:latin typeface="Arial" panose="020B0604020202020204" pitchFamily="34" charset="0"/>
                <a:cs typeface="Arial" panose="020B0604020202020204" pitchFamily="34" charset="0"/>
              </a:rPr>
              <a:t> an </a:t>
            </a:r>
            <a:r>
              <a:rPr lang="en-US" sz="2400" dirty="0" err="1">
                <a:latin typeface="Arial" panose="020B0604020202020204" pitchFamily="34" charset="0"/>
                <a:cs typeface="Arial" panose="020B0604020202020204" pitchFamily="34" charset="0"/>
              </a:rPr>
              <a:t>toàn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khi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đưa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đón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trẻ</a:t>
            </a:r>
            <a:r>
              <a:rPr lang="en-US" sz="2400" dirty="0">
                <a:latin typeface="Arial" panose="020B0604020202020204" pitchFamily="34" charset="0"/>
                <a:cs typeface="Arial" panose="020B0604020202020204" pitchFamily="34" charset="0"/>
              </a:rPr>
              <a:t>.</a:t>
            </a:r>
          </a:p>
          <a:p>
            <a:pPr marL="0" indent="0" algn="just">
              <a:spcBef>
                <a:spcPts val="600"/>
              </a:spcBef>
              <a:spcAft>
                <a:spcPts val="600"/>
              </a:spcAft>
              <a:buNone/>
            </a:pPr>
            <a:r>
              <a:rPr lang="en-US" sz="2400" dirty="0">
                <a:latin typeface="Arial" panose="020B0604020202020204" pitchFamily="34" charset="0"/>
                <a:cs typeface="Arial" panose="020B0604020202020204" pitchFamily="34" charset="0"/>
              </a:rPr>
              <a:t>6. </a:t>
            </a:r>
            <a:r>
              <a:rPr lang="en-US" sz="2400" dirty="0" err="1">
                <a:latin typeface="Arial" panose="020B0604020202020204" pitchFamily="34" charset="0"/>
                <a:cs typeface="Arial" panose="020B0604020202020204" pitchFamily="34" charset="0"/>
              </a:rPr>
              <a:t>Tổ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chức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cuộc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động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hưởng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chiến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dịch</a:t>
            </a:r>
            <a:r>
              <a:rPr lang="en-US" sz="2400" dirty="0">
                <a:latin typeface="Arial" panose="020B0604020202020204" pitchFamily="34" charset="0"/>
                <a:cs typeface="Arial" panose="020B0604020202020204" pitchFamily="34" charset="0"/>
              </a:rPr>
              <a:t> GT </a:t>
            </a:r>
            <a:r>
              <a:rPr lang="en-US" sz="2400" dirty="0" err="1">
                <a:latin typeface="Arial" panose="020B0604020202020204" pitchFamily="34" charset="0"/>
                <a:cs typeface="Arial" panose="020B0604020202020204" pitchFamily="34" charset="0"/>
              </a:rPr>
              <a:t>có</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sự</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của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trẻ</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và</a:t>
            </a:r>
            <a:r>
              <a:rPr lang="en-US" sz="2400" dirty="0">
                <a:latin typeface="Arial" panose="020B0604020202020204" pitchFamily="34" charset="0"/>
                <a:cs typeface="Arial" panose="020B0604020202020204" pitchFamily="34" charset="0"/>
              </a:rPr>
              <a:t> cha </a:t>
            </a:r>
            <a:r>
              <a:rPr lang="en-US" sz="2400" dirty="0" err="1">
                <a:latin typeface="Arial" panose="020B0604020202020204" pitchFamily="34" charset="0"/>
                <a:cs typeface="Arial" panose="020B0604020202020204" pitchFamily="34" charset="0"/>
              </a:rPr>
              <a:t>mẹ</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trẻ</a:t>
            </a:r>
            <a:r>
              <a:rPr lang="en-US" sz="2400" dirty="0">
                <a:latin typeface="Arial" panose="020B0604020202020204" pitchFamily="34" charset="0"/>
                <a:cs typeface="Arial" panose="020B0604020202020204" pitchFamily="34" charset="0"/>
              </a:rPr>
              <a:t> </a:t>
            </a:r>
            <a:r>
              <a:rPr lang="vi-VN" sz="2400" dirty="0">
                <a:solidFill>
                  <a:prstClr val="black"/>
                </a:solidFill>
                <a:latin typeface="Arial" panose="020B0604020202020204" pitchFamily="34" charset="0"/>
                <a:cs typeface="Arial" panose="020B0604020202020204" pitchFamily="34" charset="0"/>
              </a:rPr>
              <a:t>như:</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Tháng</a:t>
            </a:r>
            <a:r>
              <a:rPr lang="en-US" sz="2400" dirty="0">
                <a:solidFill>
                  <a:prstClr val="black"/>
                </a:solidFill>
                <a:latin typeface="Arial" panose="020B0604020202020204" pitchFamily="34" charset="0"/>
                <a:cs typeface="Arial" panose="020B0604020202020204" pitchFamily="34" charset="0"/>
              </a:rPr>
              <a:t> ATGT; </a:t>
            </a:r>
            <a:r>
              <a:rPr lang="en-US" sz="2400" dirty="0" err="1">
                <a:solidFill>
                  <a:prstClr val="black"/>
                </a:solidFill>
                <a:latin typeface="Arial" panose="020B0604020202020204" pitchFamily="34" charset="0"/>
                <a:cs typeface="Arial" panose="020B0604020202020204" pitchFamily="34" charset="0"/>
              </a:rPr>
              <a:t>Cuộc</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thi</a:t>
            </a:r>
            <a:r>
              <a:rPr lang="vi-VN" sz="2400" dirty="0">
                <a:solidFill>
                  <a:prstClr val="black"/>
                </a:solidFill>
                <a:latin typeface="Arial" panose="020B0604020202020204" pitchFamily="34" charset="0"/>
                <a:cs typeface="Arial" panose="020B0604020202020204" pitchFamily="34" charset="0"/>
              </a:rPr>
              <a:t> “Bé tìm hiểu về Luật Giao thông”</a:t>
            </a:r>
            <a:r>
              <a:rPr lang="en-US" sz="2400" dirty="0">
                <a:solidFill>
                  <a:prstClr val="black"/>
                </a:solidFill>
                <a:latin typeface="Arial" panose="020B0604020202020204" pitchFamily="34" charset="0"/>
                <a:cs typeface="Arial" panose="020B0604020202020204" pitchFamily="34" charset="0"/>
              </a:rPr>
              <a:t>; Thi </a:t>
            </a:r>
            <a:r>
              <a:rPr lang="en-US" sz="2400" dirty="0" err="1">
                <a:solidFill>
                  <a:prstClr val="black"/>
                </a:solidFill>
                <a:latin typeface="Arial" panose="020B0604020202020204" pitchFamily="34" charset="0"/>
                <a:cs typeface="Arial" panose="020B0604020202020204" pitchFamily="34" charset="0"/>
              </a:rPr>
              <a:t>vẽ</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tranh</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theo</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chủ</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đề</a:t>
            </a:r>
            <a:r>
              <a:rPr lang="en-US" sz="2400" dirty="0">
                <a:solidFill>
                  <a:prstClr val="black"/>
                </a:solidFill>
                <a:latin typeface="Arial" panose="020B0604020202020204" pitchFamily="34" charset="0"/>
                <a:cs typeface="Arial" panose="020B0604020202020204" pitchFamily="34" charset="0"/>
              </a:rPr>
              <a:t> ATGT, Thi </a:t>
            </a:r>
            <a:r>
              <a:rPr lang="en-US" sz="2400" dirty="0" err="1">
                <a:solidFill>
                  <a:prstClr val="black"/>
                </a:solidFill>
                <a:latin typeface="Arial" panose="020B0604020202020204" pitchFamily="34" charset="0"/>
                <a:cs typeface="Arial" panose="020B0604020202020204" pitchFamily="34" charset="0"/>
              </a:rPr>
              <a:t>cổng</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trường</a:t>
            </a:r>
            <a:r>
              <a:rPr lang="en-US" sz="2400" dirty="0">
                <a:solidFill>
                  <a:prstClr val="black"/>
                </a:solidFill>
                <a:latin typeface="Arial" panose="020B0604020202020204" pitchFamily="34" charset="0"/>
                <a:cs typeface="Arial" panose="020B0604020202020204" pitchFamily="34" charset="0"/>
              </a:rPr>
              <a:t> an </a:t>
            </a:r>
            <a:r>
              <a:rPr lang="en-US" sz="2400" dirty="0" err="1">
                <a:solidFill>
                  <a:prstClr val="black"/>
                </a:solidFill>
                <a:latin typeface="Arial" panose="020B0604020202020204" pitchFamily="34" charset="0"/>
                <a:cs typeface="Arial" panose="020B0604020202020204" pitchFamily="34" charset="0"/>
              </a:rPr>
              <a:t>toàn</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Phòng</a:t>
            </a:r>
            <a:r>
              <a:rPr lang="en-US" sz="2400" dirty="0">
                <a:solidFill>
                  <a:prstClr val="black"/>
                </a:solidFill>
                <a:latin typeface="Arial" panose="020B0604020202020204" pitchFamily="34" charset="0"/>
                <a:cs typeface="Arial" panose="020B0604020202020204" pitchFamily="34" charset="0"/>
              </a:rPr>
              <a:t> GD </a:t>
            </a:r>
            <a:r>
              <a:rPr lang="en-US" sz="2400" dirty="0" err="1">
                <a:solidFill>
                  <a:prstClr val="black"/>
                </a:solidFill>
                <a:latin typeface="Arial" panose="020B0604020202020204" pitchFamily="34" charset="0"/>
                <a:cs typeface="Arial" panose="020B0604020202020204" pitchFamily="34" charset="0"/>
              </a:rPr>
              <a:t>phát</a:t>
            </a:r>
            <a:r>
              <a:rPr lang="en-US" sz="2400" dirty="0">
                <a:solidFill>
                  <a:prstClr val="black"/>
                </a:solidFill>
                <a:latin typeface="Arial" panose="020B0604020202020204" pitchFamily="34" charset="0"/>
                <a:cs typeface="Arial" panose="020B0604020202020204" pitchFamily="34" charset="0"/>
              </a:rPr>
              <a:t> </a:t>
            </a:r>
            <a:r>
              <a:rPr lang="en-US" sz="2400" dirty="0" err="1">
                <a:solidFill>
                  <a:prstClr val="black"/>
                </a:solidFill>
                <a:latin typeface="Arial" panose="020B0604020202020204" pitchFamily="34" charset="0"/>
                <a:cs typeface="Arial" panose="020B0604020202020204" pitchFamily="34" charset="0"/>
              </a:rPr>
              <a:t>động</a:t>
            </a:r>
            <a:r>
              <a:rPr lang="en-US" sz="2400" dirty="0">
                <a:solidFill>
                  <a:prstClr val="black"/>
                </a:solidFill>
                <a:latin typeface="Arial" panose="020B0604020202020204" pitchFamily="34" charset="0"/>
                <a:cs typeface="Arial" panose="020B0604020202020204" pitchFamily="34" charset="0"/>
              </a:rPr>
              <a:t>)…</a:t>
            </a:r>
            <a:r>
              <a:rPr lang="vi-VN" sz="2400" dirty="0">
                <a:solidFill>
                  <a:prstClr val="black"/>
                </a:solidFill>
                <a:latin typeface="Arial" panose="020B0604020202020204" pitchFamily="34" charset="0"/>
                <a:cs typeface="Arial" panose="020B0604020202020204" pitchFamily="34" charset="0"/>
              </a:rPr>
              <a:t> Có thể tổ chức theo lớp, khối hoặc toàn trường nhằm phát động phong trào </a:t>
            </a:r>
            <a:r>
              <a:rPr lang="en-US" sz="2400" dirty="0">
                <a:solidFill>
                  <a:prstClr val="black"/>
                </a:solidFill>
                <a:latin typeface="Arial" panose="020B0604020202020204" pitchFamily="34" charset="0"/>
                <a:cs typeface="Arial" panose="020B0604020202020204" pitchFamily="34" charset="0"/>
              </a:rPr>
              <a:t>GD ATGT </a:t>
            </a:r>
            <a:r>
              <a:rPr lang="vi-VN" sz="2400" dirty="0">
                <a:solidFill>
                  <a:prstClr val="black"/>
                </a:solidFill>
                <a:latin typeface="Arial" panose="020B0604020202020204" pitchFamily="34" charset="0"/>
                <a:cs typeface="Arial" panose="020B0604020202020204" pitchFamily="34" charset="0"/>
              </a:rPr>
              <a:t>cho trẻ mẫu giáo.</a:t>
            </a:r>
            <a:endParaRPr lang="en-US" sz="2400" dirty="0">
              <a:latin typeface="Arial" panose="020B0604020202020204" pitchFamily="34" charset="0"/>
              <a:cs typeface="Arial" panose="020B0604020202020204" pitchFamily="34" charset="0"/>
            </a:endParaRPr>
          </a:p>
          <a:p>
            <a:pPr marL="0" indent="0" algn="just">
              <a:spcBef>
                <a:spcPts val="600"/>
              </a:spcBef>
              <a:spcAft>
                <a:spcPts val="600"/>
              </a:spcAft>
              <a:buNone/>
            </a:pPr>
            <a:r>
              <a:rPr lang="en-US" sz="2400" dirty="0">
                <a:latin typeface="Arial" panose="020B0604020202020204" pitchFamily="34" charset="0"/>
                <a:cs typeface="Arial" panose="020B0604020202020204" pitchFamily="34" charset="0"/>
              </a:rPr>
              <a:t>7. </a:t>
            </a:r>
            <a:r>
              <a:rPr lang="en-US" sz="2400" dirty="0" err="1">
                <a:latin typeface="Arial" panose="020B0604020202020204" pitchFamily="34" charset="0"/>
                <a:cs typeface="Arial" panose="020B0604020202020204" pitchFamily="34" charset="0"/>
              </a:rPr>
              <a:t>Tổ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chức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buổi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sinh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chuyên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biến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kiến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thức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ATGT </a:t>
            </a:r>
            <a:r>
              <a:rPr lang="en-US" sz="2400" dirty="0" err="1">
                <a:latin typeface="Arial" panose="020B0604020202020204" pitchFamily="34" charset="0"/>
                <a:cs typeface="Arial" panose="020B0604020202020204" pitchFamily="34" charset="0"/>
              </a:rPr>
              <a:t>mời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sự</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của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chuyên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đại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diện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chính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quyền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địa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phương</a:t>
            </a:r>
            <a:r>
              <a:rPr lang="en-US" sz="2400" dirty="0">
                <a:latin typeface="Arial" panose="020B0604020202020204" pitchFamily="34" charset="0"/>
                <a:cs typeface="Arial" panose="020B0604020202020204" pitchFamily="34" charset="0"/>
              </a:rPr>
              <a:t>, ban </a:t>
            </a:r>
            <a:r>
              <a:rPr lang="en-US" sz="2400" dirty="0" err="1">
                <a:latin typeface="Arial" panose="020B0604020202020204" pitchFamily="34" charset="0"/>
                <a:cs typeface="Arial" panose="020B0604020202020204" pitchFamily="34" charset="0"/>
              </a:rPr>
              <a:t>đại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diện</a:t>
            </a:r>
            <a:r>
              <a:rPr lang="en-US" sz="2400" dirty="0">
                <a:latin typeface="Arial" panose="020B0604020202020204" pitchFamily="34" charset="0"/>
                <a:cs typeface="Arial" panose="020B0604020202020204" pitchFamily="34" charset="0"/>
              </a:rPr>
              <a:t> cha </a:t>
            </a:r>
            <a:r>
              <a:rPr lang="en-US" sz="2400" dirty="0" err="1">
                <a:latin typeface="Arial" panose="020B0604020202020204" pitchFamily="34" charset="0"/>
                <a:cs typeface="Arial" panose="020B0604020202020204" pitchFamily="34" charset="0"/>
              </a:rPr>
              <a:t>mẹ</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trẻ</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của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trường</a:t>
            </a:r>
            <a:r>
              <a:rPr lang="en-US" sz="2400" dirty="0">
                <a:latin typeface="Arial" panose="020B0604020202020204" pitchFamily="34" charset="0"/>
                <a:cs typeface="Arial" panose="020B0604020202020204" pitchFamily="34" charset="0"/>
              </a:rPr>
              <a:t>/</a:t>
            </a:r>
            <a:r>
              <a:rPr lang="en-US" sz="2400" dirty="0" err="1">
                <a:latin typeface="Arial" panose="020B0604020202020204" pitchFamily="34" charset="0"/>
                <a:cs typeface="Arial" panose="020B0604020202020204" pitchFamily="34" charset="0"/>
              </a:rPr>
              <a:t>lớp</a:t>
            </a:r>
            <a:r>
              <a:rPr lang="en-US" sz="2400" dirty="0">
                <a:latin typeface="Arial" panose="020B0604020202020204" pitchFamily="34" charset="0"/>
                <a:cs typeface="Arial" panose="020B0604020202020204" pitchFamily="34" charset="0"/>
              </a:rPr>
              <a:t>, CB-GV-NV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trường</a:t>
            </a:r>
            <a:r>
              <a:rPr 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487076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p:cNvSpPr/>
          <p:nvPr/>
        </p:nvSpPr>
        <p:spPr>
          <a:xfrm>
            <a:off x="496387" y="1409885"/>
            <a:ext cx="9092781" cy="445583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0" indent="0" algn="just">
              <a:buNone/>
            </a:pP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phòng</a:t>
            </a:r>
            <a:r>
              <a:rPr lang="en-US" sz="2800" dirty="0">
                <a:latin typeface="Arial" panose="020B0604020202020204" pitchFamily="34" charset="0"/>
                <a:cs typeface="Arial" panose="020B0604020202020204" pitchFamily="34" charset="0"/>
              </a:rPr>
              <a:t> GDĐT </a:t>
            </a:r>
            <a:r>
              <a:rPr lang="en-US" sz="2800" dirty="0" err="1">
                <a:latin typeface="Arial" panose="020B0604020202020204" pitchFamily="34" charset="0"/>
                <a:cs typeface="Arial" panose="020B0604020202020204" pitchFamily="34" charset="0"/>
              </a:rPr>
              <a:t>phối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hợp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Ban ATGT </a:t>
            </a:r>
            <a:r>
              <a:rPr lang="en-US" sz="2800" dirty="0" err="1">
                <a:latin typeface="Arial" panose="020B0604020202020204" pitchFamily="34" charset="0"/>
                <a:cs typeface="Arial" panose="020B0604020202020204" pitchFamily="34" charset="0"/>
              </a:rPr>
              <a:t>quận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huyện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đẩy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mạnh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nội</a:t>
            </a:r>
            <a:r>
              <a:rPr lang="en-US" sz="2800" dirty="0">
                <a:latin typeface="Arial" panose="020B0604020202020204" pitchFamily="34" charset="0"/>
                <a:cs typeface="Arial" panose="020B0604020202020204" pitchFamily="34" charset="0"/>
              </a:rPr>
              <a:t> dung GD ATGT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trẻ</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mầm</a:t>
            </a:r>
            <a:r>
              <a:rPr lang="en-US" sz="2800" dirty="0">
                <a:latin typeface="Arial" panose="020B0604020202020204" pitchFamily="34" charset="0"/>
                <a:cs typeface="Arial" panose="020B0604020202020204" pitchFamily="34" charset="0"/>
              </a:rPr>
              <a:t> non </a:t>
            </a:r>
            <a:r>
              <a:rPr lang="en-US" sz="2800" dirty="0" err="1">
                <a:latin typeface="Arial" panose="020B0604020202020204" pitchFamily="34" charset="0"/>
                <a:cs typeface="Arial" panose="020B0604020202020204" pitchFamily="34" charset="0"/>
              </a:rPr>
              <a:t>ngay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địa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bàn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mình</a:t>
            </a:r>
            <a:r>
              <a:rPr lang="en-US" sz="2800" dirty="0">
                <a:latin typeface="Arial" panose="020B0604020202020204" pitchFamily="34" charset="0"/>
                <a:cs typeface="Arial" panose="020B0604020202020204" pitchFamily="34" charset="0"/>
              </a:rPr>
              <a:t>.</a:t>
            </a:r>
          </a:p>
          <a:p>
            <a:pPr algn="just">
              <a:buFontTx/>
              <a:buChar char="-"/>
            </a:pPr>
            <a:r>
              <a:rPr lang="en-US" sz="2800" dirty="0" err="1">
                <a:latin typeface="Arial" panose="020B0604020202020204" pitchFamily="34" charset="0"/>
                <a:cs typeface="Arial" panose="020B0604020202020204" pitchFamily="34" charset="0"/>
              </a:rPr>
              <a:t>Tất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CBQL </a:t>
            </a:r>
            <a:r>
              <a:rPr lang="en-US" sz="2800" dirty="0" err="1">
                <a:latin typeface="Arial" panose="020B0604020202020204" pitchFamily="34" charset="0"/>
                <a:cs typeface="Arial" panose="020B0604020202020204" pitchFamily="34" charset="0"/>
              </a:rPr>
              <a:t>rà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soát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bộ</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tắc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ứng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xử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cơ</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sở</a:t>
            </a:r>
            <a:r>
              <a:rPr lang="en-US" sz="2800" dirty="0">
                <a:latin typeface="Arial" panose="020B0604020202020204" pitchFamily="34" charset="0"/>
                <a:cs typeface="Arial" panose="020B0604020202020204" pitchFamily="34" charset="0"/>
              </a:rPr>
              <a:t> GDMN  </a:t>
            </a:r>
            <a:r>
              <a:rPr lang="en-US" sz="2800" dirty="0" err="1">
                <a:latin typeface="Arial" panose="020B0604020202020204" pitchFamily="34" charset="0"/>
                <a:cs typeface="Arial" panose="020B0604020202020204" pitchFamily="34" charset="0"/>
              </a:rPr>
              <a:t>theo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Thông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a:t>
            </a:r>
            <a:r>
              <a:rPr lang="en-US" sz="2800" dirty="0">
                <a:latin typeface="Arial" panose="020B0604020202020204" pitchFamily="34" charset="0"/>
                <a:cs typeface="Arial" panose="020B0604020202020204" pitchFamily="34" charset="0"/>
              </a:rPr>
              <a:t> 06/2019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Bộ</a:t>
            </a:r>
            <a:r>
              <a:rPr lang="en-US" sz="2800" dirty="0">
                <a:latin typeface="Arial" panose="020B0604020202020204" pitchFamily="34" charset="0"/>
                <a:cs typeface="Arial" panose="020B0604020202020204" pitchFamily="34" charset="0"/>
              </a:rPr>
              <a:t> GD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ĐT </a:t>
            </a:r>
            <a:r>
              <a:rPr lang="en-US" sz="2800" dirty="0" err="1">
                <a:latin typeface="Arial" panose="020B0604020202020204" pitchFamily="34" charset="0"/>
                <a:cs typeface="Arial" panose="020B0604020202020204" pitchFamily="34" charset="0"/>
              </a:rPr>
              <a:t>xem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cơ</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sở</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mình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xây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dựng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định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đảm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bảo</a:t>
            </a:r>
            <a:r>
              <a:rPr lang="en-US" sz="2800" dirty="0">
                <a:latin typeface="Arial" panose="020B0604020202020204" pitchFamily="34" charset="0"/>
                <a:cs typeface="Arial" panose="020B0604020202020204" pitchFamily="34" charset="0"/>
              </a:rPr>
              <a:t> an </a:t>
            </a:r>
            <a:r>
              <a:rPr lang="en-US" sz="2800" dirty="0" err="1">
                <a:latin typeface="Arial" panose="020B0604020202020204" pitchFamily="34" charset="0"/>
                <a:cs typeface="Arial" panose="020B0604020202020204" pitchFamily="34" charset="0"/>
              </a:rPr>
              <a:t>toàn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chưa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chưa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cần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bổ</a:t>
            </a:r>
            <a:r>
              <a:rPr lang="en-US" sz="2800" dirty="0">
                <a:latin typeface="Arial" panose="020B0604020202020204" pitchFamily="34" charset="0"/>
                <a:cs typeface="Arial" panose="020B0604020202020204" pitchFamily="34" charset="0"/>
              </a:rPr>
              <a:t> sung </a:t>
            </a:r>
            <a:r>
              <a:rPr lang="en-US" sz="2800" dirty="0" err="1">
                <a:latin typeface="Arial" panose="020B0604020202020204" pitchFamily="34" charset="0"/>
                <a:cs typeface="Arial" panose="020B0604020202020204" pitchFamily="34" charset="0"/>
              </a:rPr>
              <a:t>ngay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định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đưa</a:t>
            </a:r>
            <a:r>
              <a:rPr lang="en-US" sz="2800" dirty="0">
                <a:latin typeface="Arial" panose="020B0604020202020204" pitchFamily="34" charset="0"/>
                <a:cs typeface="Arial" panose="020B0604020202020204" pitchFamily="34" charset="0"/>
              </a:rPr>
              <a:t>/</a:t>
            </a:r>
            <a:r>
              <a:rPr lang="en-US" sz="2800" dirty="0" err="1">
                <a:latin typeface="Arial" panose="020B0604020202020204" pitchFamily="34" charset="0"/>
                <a:cs typeface="Arial" panose="020B0604020202020204" pitchFamily="34" charset="0"/>
              </a:rPr>
              <a:t>đón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trẻ</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đến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định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cổng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an </a:t>
            </a:r>
            <a:r>
              <a:rPr lang="en-US" sz="2800" dirty="0" err="1">
                <a:latin typeface="Arial" panose="020B0604020202020204" pitchFamily="34" charset="0"/>
                <a:cs typeface="Arial" panose="020B0604020202020204" pitchFamily="34" charset="0"/>
              </a:rPr>
              <a:t>toàn</a:t>
            </a:r>
            <a:r>
              <a:rPr lang="en-US" sz="2800" dirty="0">
                <a:latin typeface="Arial" panose="020B0604020202020204" pitchFamily="34" charset="0"/>
                <a:cs typeface="Arial" panose="020B0604020202020204" pitchFamily="34" charset="0"/>
              </a:rPr>
              <a:t>…</a:t>
            </a:r>
          </a:p>
          <a:p>
            <a:pPr marL="0" marR="0" lvl="0" indent="0" algn="just" defTabSz="914400" rtl="0" eaLnBrk="1" fontAlgn="base" latinLnBrk="0" hangingPunct="1">
              <a:lnSpc>
                <a:spcPct val="150000"/>
              </a:lnSpc>
              <a:spcBef>
                <a:spcPct val="0"/>
              </a:spcBef>
              <a:spcAft>
                <a:spcPct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nvGrpSpPr>
          <p:cNvPr id="4" name="Group 3">
            <a:extLst>
              <a:ext uri="{FF2B5EF4-FFF2-40B4-BE49-F238E27FC236}">
                <a16:creationId xmlns:a16="http://schemas.microsoft.com/office/drawing/2014/main" id="{DF1593DD-A352-F23B-9F6A-7235680520F7}"/>
              </a:ext>
            </a:extLst>
          </p:cNvPr>
          <p:cNvGrpSpPr/>
          <p:nvPr/>
        </p:nvGrpSpPr>
        <p:grpSpPr>
          <a:xfrm>
            <a:off x="496387" y="431218"/>
            <a:ext cx="9092781" cy="732635"/>
            <a:chOff x="496387" y="431218"/>
            <a:chExt cx="9092781" cy="732635"/>
          </a:xfrm>
        </p:grpSpPr>
        <p:sp>
          <p:nvSpPr>
            <p:cNvPr id="3" name="Rounded Rectangle 3">
              <a:extLst>
                <a:ext uri="{FF2B5EF4-FFF2-40B4-BE49-F238E27FC236}">
                  <a16:creationId xmlns:a16="http://schemas.microsoft.com/office/drawing/2014/main" id="{E11FC4E1-941C-C72B-72AB-40ABFD34DE65}"/>
                </a:ext>
              </a:extLst>
            </p:cNvPr>
            <p:cNvSpPr/>
            <p:nvPr/>
          </p:nvSpPr>
          <p:spPr>
            <a:xfrm>
              <a:off x="496387" y="431218"/>
              <a:ext cx="9092781" cy="732635"/>
            </a:xfrm>
            <a:prstGeom prst="roundRect">
              <a:avLst/>
            </a:prstGeom>
            <a:noFill/>
            <a:ln w="25400" cap="flat" cmpd="sng" algn="ctr">
              <a:solidFill>
                <a:srgbClr val="1F497D">
                  <a:lumMod val="60000"/>
                  <a:lumOff val="40000"/>
                </a:srgbClr>
              </a:solidFill>
              <a:prstDash val="solid"/>
            </a:ln>
            <a:effectLst>
              <a:innerShdw blurRad="63500" dist="50800" dir="16200000">
                <a:sysClr val="windowText" lastClr="000000">
                  <a:lumMod val="50000"/>
                  <a:lumOff val="50000"/>
                  <a:alpha val="50000"/>
                </a:sysClr>
              </a:innerShdw>
            </a:effectLst>
          </p:spPr>
          <p:txBody>
            <a:bodyPr rtlCol="0" anchor="ctr"/>
            <a:lstStyle/>
            <a:p>
              <a:pPr marL="0" marR="0" lvl="0" indent="0" algn="ctr" defTabSz="914400" eaLnBrk="1" fontAlgn="auto" latinLnBrk="0" hangingPunct="1">
                <a:lnSpc>
                  <a:spcPct val="150000"/>
                </a:lnSpc>
                <a:spcBef>
                  <a:spcPts val="0"/>
                </a:spcBef>
                <a:spcAft>
                  <a:spcPts val="0"/>
                </a:spcAft>
                <a:buClrTx/>
                <a:buSzTx/>
                <a:buFontTx/>
                <a:buNone/>
                <a:tabLst/>
                <a:defRPr/>
              </a:pPr>
              <a:endParaRPr kumimoji="0" lang="en-US" sz="2800" b="1" i="0" u="none" strike="noStrike" kern="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2C0130D-D704-3AC6-0314-DB64ADE29EE3}"/>
                </a:ext>
              </a:extLst>
            </p:cNvPr>
            <p:cNvSpPr txBox="1"/>
            <p:nvPr/>
          </p:nvSpPr>
          <p:spPr>
            <a:xfrm>
              <a:off x="1875465" y="431218"/>
              <a:ext cx="6093994" cy="584775"/>
            </a:xfrm>
            <a:prstGeom prst="rect">
              <a:avLst/>
            </a:prstGeom>
            <a:noFill/>
          </p:spPr>
          <p:txBody>
            <a:bodyPr wrap="square">
              <a:spAutoFit/>
            </a:bodyPr>
            <a:lstStyle/>
            <a:p>
              <a:pPr marL="0" indent="0" algn="ctr">
                <a:buNone/>
              </a:pPr>
              <a:r>
                <a:rPr lang="en-US" sz="3200" b="1" dirty="0" err="1">
                  <a:solidFill>
                    <a:srgbClr val="FF0000"/>
                  </a:solidFill>
                </a:rPr>
                <a:t>Một</a:t>
              </a:r>
              <a:r>
                <a:rPr lang="en-US" sz="3200" b="1" dirty="0">
                  <a:solidFill>
                    <a:srgbClr val="FF0000"/>
                  </a:solidFill>
                </a:rPr>
                <a:t> </a:t>
              </a:r>
              <a:r>
                <a:rPr lang="en-US" sz="3200" b="1" dirty="0" err="1">
                  <a:solidFill>
                    <a:srgbClr val="FF0000"/>
                  </a:solidFill>
                </a:rPr>
                <a:t>số</a:t>
              </a:r>
              <a:r>
                <a:rPr lang="en-US" sz="3200" b="1" dirty="0">
                  <a:solidFill>
                    <a:srgbClr val="FF0000"/>
                  </a:solidFill>
                </a:rPr>
                <a:t> </a:t>
              </a:r>
              <a:r>
                <a:rPr lang="en-US" sz="3200" b="1" dirty="0" err="1">
                  <a:solidFill>
                    <a:srgbClr val="FF0000"/>
                  </a:solidFill>
                </a:rPr>
                <a:t>lưu</a:t>
              </a:r>
              <a:r>
                <a:rPr lang="en-US" sz="3200" b="1" dirty="0">
                  <a:solidFill>
                    <a:srgbClr val="FF0000"/>
                  </a:solidFill>
                </a:rPr>
                <a:t> ý</a:t>
              </a:r>
            </a:p>
          </p:txBody>
        </p:sp>
      </p:grpSp>
    </p:spTree>
    <p:extLst>
      <p:ext uri="{BB962C8B-B14F-4D97-AF65-F5344CB8AC3E}">
        <p14:creationId xmlns:p14="http://schemas.microsoft.com/office/powerpoint/2010/main" val="20455819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Rectangle 3"/>
          <p:cNvSpPr/>
          <p:nvPr/>
        </p:nvSpPr>
        <p:spPr>
          <a:xfrm>
            <a:off x="477130" y="1412777"/>
            <a:ext cx="7053991" cy="2380011"/>
          </a:xfrm>
          <a:prstGeom prst="rect">
            <a:avLst/>
          </a:prstGeom>
          <a:noFill/>
        </p:spPr>
        <p:txBody>
          <a:bodyPr wrap="square" lIns="121920" tIns="60960" rIns="121920" bIns="60960">
            <a:spAutoFit/>
          </a:bodyPr>
          <a:lstStyle/>
          <a:p>
            <a:pPr algn="ctr" fontAlgn="auto">
              <a:spcBef>
                <a:spcPts val="0"/>
              </a:spcBef>
              <a:spcAft>
                <a:spcPts val="0"/>
              </a:spcAft>
              <a:buClr>
                <a:srgbClr val="000000"/>
              </a:buClr>
            </a:pPr>
            <a:r>
              <a:rPr lang="en-US" sz="7333" b="1" kern="0" cap="all" dirty="0">
                <a:ln w="9000" cmpd="sng">
                  <a:solidFill>
                    <a:srgbClr val="FB9C05">
                      <a:shade val="50000"/>
                      <a:satMod val="120000"/>
                    </a:srgbClr>
                  </a:solidFill>
                  <a:prstDash val="solid"/>
                </a:ln>
                <a:solidFill>
                  <a:srgbClr val="CC9900"/>
                </a:solidFill>
                <a:effectLst>
                  <a:reflection blurRad="12700" stA="28000" endPos="45000" dist="1000" dir="5400000" sy="-100000" algn="bl" rotWithShape="0"/>
                </a:effectLst>
                <a:latin typeface="MV Boli" pitchFamily="2" charset="0"/>
                <a:cs typeface="MV Boli" pitchFamily="2" charset="0"/>
                <a:sym typeface="Arial"/>
              </a:rPr>
              <a:t>TRÂN TRỌNG CÁM ƠN </a:t>
            </a:r>
          </a:p>
        </p:txBody>
      </p:sp>
    </p:spTree>
    <p:extLst>
      <p:ext uri="{BB962C8B-B14F-4D97-AF65-F5344CB8AC3E}">
        <p14:creationId xmlns:p14="http://schemas.microsoft.com/office/powerpoint/2010/main" val="2931238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859242" y="468383"/>
            <a:ext cx="8573516"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r>
              <a:rPr lang="en-US" sz="2800" b="1" kern="0" dirty="0" err="1">
                <a:solidFill>
                  <a:srgbClr val="FF0000"/>
                </a:solidFill>
                <a:latin typeface="Arial" panose="020B0604020202020204" pitchFamily="34" charset="0"/>
                <a:ea typeface="+mj-ea"/>
                <a:cs typeface="Arial" panose="020B0604020202020204" pitchFamily="34" charset="0"/>
              </a:rPr>
              <a:t>Tầm</a:t>
            </a:r>
            <a:r>
              <a:rPr lang="en-US" sz="2800" b="1" kern="0" dirty="0">
                <a:solidFill>
                  <a:srgbClr val="FF0000"/>
                </a:solidFill>
                <a:latin typeface="Arial" panose="020B0604020202020204" pitchFamily="34" charset="0"/>
                <a:ea typeface="+mj-ea"/>
                <a:cs typeface="Arial" panose="020B0604020202020204" pitchFamily="34" charset="0"/>
              </a:rPr>
              <a:t> </a:t>
            </a:r>
            <a:r>
              <a:rPr lang="en-US" sz="2800" b="1" kern="0" dirty="0" err="1">
                <a:solidFill>
                  <a:srgbClr val="FF0000"/>
                </a:solidFill>
                <a:latin typeface="Arial" panose="020B0604020202020204" pitchFamily="34" charset="0"/>
                <a:ea typeface="+mj-ea"/>
                <a:cs typeface="Arial" panose="020B0604020202020204" pitchFamily="34" charset="0"/>
              </a:rPr>
              <a:t>quan</a:t>
            </a:r>
            <a:r>
              <a:rPr lang="en-US" sz="2800" b="1" kern="0" dirty="0">
                <a:solidFill>
                  <a:srgbClr val="FF0000"/>
                </a:solidFill>
                <a:latin typeface="Arial" panose="020B0604020202020204" pitchFamily="34" charset="0"/>
                <a:ea typeface="+mj-ea"/>
                <a:cs typeface="Arial" panose="020B0604020202020204" pitchFamily="34" charset="0"/>
              </a:rPr>
              <a:t> </a:t>
            </a:r>
            <a:r>
              <a:rPr lang="en-US" sz="2800" b="1" kern="0" dirty="0" err="1">
                <a:solidFill>
                  <a:srgbClr val="FF0000"/>
                </a:solidFill>
                <a:latin typeface="Arial" panose="020B0604020202020204" pitchFamily="34" charset="0"/>
                <a:ea typeface="+mj-ea"/>
                <a:cs typeface="Arial" panose="020B0604020202020204" pitchFamily="34" charset="0"/>
              </a:rPr>
              <a:t>trọng</a:t>
            </a:r>
            <a:r>
              <a:rPr lang="en-US" sz="2800" b="1" kern="0" dirty="0">
                <a:solidFill>
                  <a:srgbClr val="FF0000"/>
                </a:solidFill>
                <a:latin typeface="Arial" panose="020B0604020202020204" pitchFamily="34" charset="0"/>
                <a:ea typeface="+mj-ea"/>
                <a:cs typeface="Arial" panose="020B0604020202020204" pitchFamily="34" charset="0"/>
              </a:rPr>
              <a:t> </a:t>
            </a:r>
            <a:r>
              <a:rPr lang="en-US" sz="2800" b="1" kern="0" dirty="0" err="1">
                <a:solidFill>
                  <a:srgbClr val="FF0000"/>
                </a:solidFill>
                <a:latin typeface="Arial" panose="020B0604020202020204" pitchFamily="34" charset="0"/>
                <a:ea typeface="+mj-ea"/>
                <a:cs typeface="Arial" panose="020B0604020202020204" pitchFamily="34" charset="0"/>
              </a:rPr>
              <a:t>của</a:t>
            </a:r>
            <a:r>
              <a:rPr lang="en-US" sz="2800" b="1" kern="0" dirty="0">
                <a:solidFill>
                  <a:srgbClr val="FF0000"/>
                </a:solidFill>
                <a:latin typeface="Arial" panose="020B0604020202020204" pitchFamily="34" charset="0"/>
                <a:ea typeface="+mj-ea"/>
                <a:cs typeface="Arial" panose="020B0604020202020204" pitchFamily="34" charset="0"/>
              </a:rPr>
              <a:t> GDATGT </a:t>
            </a:r>
            <a:r>
              <a:rPr lang="en-US" sz="2800" b="1" kern="0" dirty="0" err="1">
                <a:solidFill>
                  <a:srgbClr val="FF0000"/>
                </a:solidFill>
                <a:latin typeface="Arial" panose="020B0604020202020204" pitchFamily="34" charset="0"/>
                <a:ea typeface="+mj-ea"/>
                <a:cs typeface="Arial" panose="020B0604020202020204" pitchFamily="34" charset="0"/>
              </a:rPr>
              <a:t>cho</a:t>
            </a:r>
            <a:r>
              <a:rPr lang="en-US" sz="2800" b="1" kern="0" dirty="0">
                <a:solidFill>
                  <a:srgbClr val="FF0000"/>
                </a:solidFill>
                <a:latin typeface="Arial" panose="020B0604020202020204" pitchFamily="34" charset="0"/>
                <a:ea typeface="+mj-ea"/>
                <a:cs typeface="Arial" panose="020B0604020202020204" pitchFamily="34" charset="0"/>
              </a:rPr>
              <a:t> </a:t>
            </a:r>
            <a:r>
              <a:rPr lang="en-US" sz="2800" b="1" kern="0" dirty="0" err="1">
                <a:solidFill>
                  <a:srgbClr val="FF0000"/>
                </a:solidFill>
                <a:latin typeface="Arial" panose="020B0604020202020204" pitchFamily="34" charset="0"/>
                <a:ea typeface="+mj-ea"/>
                <a:cs typeface="Arial" panose="020B0604020202020204" pitchFamily="34" charset="0"/>
              </a:rPr>
              <a:t>trẻ</a:t>
            </a:r>
            <a:r>
              <a:rPr lang="en-US" sz="2800" b="1" kern="0" dirty="0">
                <a:solidFill>
                  <a:srgbClr val="FF0000"/>
                </a:solidFill>
                <a:latin typeface="Arial" panose="020B0604020202020204" pitchFamily="34" charset="0"/>
                <a:ea typeface="+mj-ea"/>
                <a:cs typeface="Arial" panose="020B0604020202020204" pitchFamily="34" charset="0"/>
              </a:rPr>
              <a:t> MN</a:t>
            </a:r>
            <a:endParaRPr lang="en-US" sz="2800" b="1" dirty="0">
              <a:solidFill>
                <a:srgbClr val="FF0000"/>
              </a:solidFill>
              <a:latin typeface="Arial" panose="020B0604020202020204" pitchFamily="34" charset="0"/>
              <a:cs typeface="Arial" panose="020B0604020202020204" pitchFamily="34" charset="0"/>
            </a:endParaRPr>
          </a:p>
        </p:txBody>
      </p:sp>
      <p:sp>
        <p:nvSpPr>
          <p:cNvPr id="2" name="TextBox 1"/>
          <p:cNvSpPr txBox="1"/>
          <p:nvPr/>
        </p:nvSpPr>
        <p:spPr>
          <a:xfrm>
            <a:off x="720696" y="1363447"/>
            <a:ext cx="10750608" cy="4247317"/>
          </a:xfrm>
          <a:prstGeom prst="rect">
            <a:avLst/>
          </a:prstGeom>
          <a:noFill/>
        </p:spPr>
        <p:txBody>
          <a:bodyPr wrap="square" rtlCol="0">
            <a:spAutoFit/>
          </a:bodyPr>
          <a:lstStyle/>
          <a:p>
            <a:pPr marL="342900" indent="-342900" algn="just">
              <a:spcBef>
                <a:spcPts val="600"/>
              </a:spcBef>
              <a:spcAft>
                <a:spcPts val="600"/>
              </a:spcAft>
              <a:buFontTx/>
              <a:buChar char="-"/>
            </a:pPr>
            <a:r>
              <a:rPr lang="vi-VN" altLang="x-none" sz="2400" dirty="0"/>
              <a:t>Hàng ngày trẻ phải đối mặt với các tình huống giao thông nguy hiểm. Giáo dục ATGT sẽ chuẩn bị cho trẻ trở thành những người tham gia giao thông an toàn.</a:t>
            </a:r>
            <a:endParaRPr lang="en-US" altLang="x-none" sz="2400" dirty="0"/>
          </a:p>
          <a:p>
            <a:pPr marL="342900" indent="-342900" algn="just">
              <a:spcBef>
                <a:spcPts val="600"/>
              </a:spcBef>
              <a:spcAft>
                <a:spcPts val="600"/>
              </a:spcAft>
              <a:buFontTx/>
              <a:buChar char="-"/>
            </a:pPr>
            <a:r>
              <a:rPr lang="vi-VN" altLang="x-none" sz="2400" dirty="0"/>
              <a:t>Một trong những nguyên nhân cơ bản của tai nạn giao thông đối với trẻ em ở các nước đang phát triển là do thất bại trong việc đưa giáo dục ATGT vào chương trình giảng dạy của nhà trường</a:t>
            </a:r>
            <a:r>
              <a:rPr lang="en-US" altLang="x-none" sz="2400" dirty="0"/>
              <a:t>.</a:t>
            </a:r>
          </a:p>
          <a:p>
            <a:pPr marL="342900" indent="-342900" algn="just">
              <a:spcBef>
                <a:spcPts val="600"/>
              </a:spcBef>
              <a:spcAft>
                <a:spcPts val="600"/>
              </a:spcAft>
              <a:buFontTx/>
              <a:buChar char="-"/>
            </a:pPr>
            <a:r>
              <a:rPr lang="vi-VN" altLang="x-none" sz="2400" dirty="0"/>
              <a:t>Giai đoạn hiệu quả nhất để giáo dục trẻ các kiến thức và kỹ năng mà chúng sẽ nhớ cả đời là lứa tuổi mầm non.</a:t>
            </a:r>
            <a:endParaRPr lang="en-US" altLang="x-none" sz="2400" dirty="0"/>
          </a:p>
          <a:p>
            <a:pPr algn="just">
              <a:spcBef>
                <a:spcPts val="600"/>
              </a:spcBef>
              <a:spcAft>
                <a:spcPts val="600"/>
              </a:spcAft>
            </a:pPr>
            <a:r>
              <a:rPr lang="en-US" altLang="x-none" sz="2400" i="1"/>
              <a:t>=&gt; C</a:t>
            </a:r>
            <a:r>
              <a:rPr lang="vi-VN" altLang="x-none" sz="2400" i="1"/>
              <a:t>hương </a:t>
            </a:r>
            <a:r>
              <a:rPr lang="vi-VN" altLang="x-none" sz="2400" i="1" dirty="0"/>
              <a:t>trình giáo dục ATGT nên bắt đầu từ giáo dục mầm non và liên tục thực hiện giáo dục ATGT trong suốt thời gian ngồi trên ghế nhà trường</a:t>
            </a:r>
            <a:endParaRPr lang="vi-VN" altLang="x-none" sz="2400" dirty="0"/>
          </a:p>
        </p:txBody>
      </p:sp>
    </p:spTree>
    <p:extLst>
      <p:ext uri="{BB962C8B-B14F-4D97-AF65-F5344CB8AC3E}">
        <p14:creationId xmlns:p14="http://schemas.microsoft.com/office/powerpoint/2010/main" val="9426857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2" name="TextBox 1"/>
          <p:cNvSpPr txBox="1"/>
          <p:nvPr/>
        </p:nvSpPr>
        <p:spPr>
          <a:xfrm>
            <a:off x="596265" y="1492149"/>
            <a:ext cx="11055408" cy="4893647"/>
          </a:xfrm>
          <a:prstGeom prst="rect">
            <a:avLst/>
          </a:prstGeom>
          <a:noFill/>
        </p:spPr>
        <p:txBody>
          <a:bodyPr wrap="square" rtlCol="0">
            <a:spAutoFit/>
          </a:bodyPr>
          <a:lstStyle/>
          <a:p>
            <a:pPr marL="342900" indent="-342900" algn="just">
              <a:buFontTx/>
              <a:buChar char="-"/>
            </a:pPr>
            <a:r>
              <a:rPr lang="vi-VN" altLang="x-none" sz="2400" dirty="0"/>
              <a:t>Triển khai nội dung giáo dục an toàn giao thông theo văn bản hướng dẫn thực hiện nhiệm vụ năm học hằng năm của Bộ Giáo dục và Đào tạo</a:t>
            </a:r>
            <a:r>
              <a:rPr lang="en-US" altLang="x-none" sz="2400" dirty="0"/>
              <a:t>, </a:t>
            </a:r>
            <a:r>
              <a:rPr lang="en-US" altLang="x-none" sz="2400" dirty="0" err="1"/>
              <a:t>Sở</a:t>
            </a:r>
            <a:r>
              <a:rPr lang="en-US" altLang="x-none" sz="2400" dirty="0"/>
              <a:t> </a:t>
            </a:r>
            <a:r>
              <a:rPr lang="vi-VN" altLang="x-none" sz="2400" dirty="0">
                <a:solidFill>
                  <a:prstClr val="black"/>
                </a:solidFill>
              </a:rPr>
              <a:t>Giáo dục và Đào tạo</a:t>
            </a:r>
            <a:r>
              <a:rPr lang="en-US" altLang="x-none" sz="2400" dirty="0">
                <a:solidFill>
                  <a:prstClr val="black"/>
                </a:solidFill>
              </a:rPr>
              <a:t>.</a:t>
            </a:r>
            <a:r>
              <a:rPr lang="vi-VN" altLang="x-none" sz="2400" dirty="0">
                <a:solidFill>
                  <a:prstClr val="black"/>
                </a:solidFill>
              </a:rPr>
              <a:t> </a:t>
            </a:r>
            <a:endParaRPr lang="en-US" altLang="x-none" sz="2400" dirty="0">
              <a:solidFill>
                <a:prstClr val="black"/>
              </a:solidFill>
            </a:endParaRPr>
          </a:p>
          <a:p>
            <a:pPr marL="342900" indent="-342900" algn="just">
              <a:buFontTx/>
              <a:buChar char="-"/>
            </a:pPr>
            <a:r>
              <a:rPr lang="vi-VN" altLang="x-none" sz="2400" dirty="0"/>
              <a:t>Phát triển nội dung giáo dục an toàn giao thông trong thực hiện Chương trình Giáo dục mầm non nhằm giúp trẻ em có nhận thức ban đầu về các phương tiện giao thông thông dụng,  một số quy định của Luật Giao thông; Hình thành và củng cố ở trẻ các hành vi đúng khi tham gia giao thông; Giáo dục trẻ có ý thức và hình thành thói quen tham gia giao thông an toàn.</a:t>
            </a:r>
            <a:endParaRPr lang="en-US" altLang="x-none" sz="2400" dirty="0"/>
          </a:p>
          <a:p>
            <a:pPr marL="342900" indent="-342900" algn="just">
              <a:buFontTx/>
              <a:buChar char="-"/>
            </a:pPr>
            <a:r>
              <a:rPr lang="vi-VN" altLang="x-none" sz="2400" dirty="0"/>
              <a:t>Thực hiện tích hợp nội dung giáo dục an toàn giao thông trong các hoạt động giáo dục trẻ ở trường mầm non. Đẩy mạnh công tác tuyên truyền, phổ biến, giáo dục Luật Giao thông đường bộ, đường sắt, đường thuỷ, đường hàng không nhằm nâng cao KT, ý thức trách nhiệm và hành vi ứng xử có văn hoá khi tham gia GT cho toàn thể CB, GV, CNV và cha mẹ trẻ.</a:t>
            </a:r>
          </a:p>
        </p:txBody>
      </p:sp>
      <p:sp>
        <p:nvSpPr>
          <p:cNvPr id="3" name="Rounded Rectangle 3">
            <a:extLst>
              <a:ext uri="{FF2B5EF4-FFF2-40B4-BE49-F238E27FC236}">
                <a16:creationId xmlns:a16="http://schemas.microsoft.com/office/drawing/2014/main" id="{1831546C-C701-9173-78BF-79B06A595011}"/>
              </a:ext>
            </a:extLst>
          </p:cNvPr>
          <p:cNvSpPr/>
          <p:nvPr/>
        </p:nvSpPr>
        <p:spPr>
          <a:xfrm>
            <a:off x="822158" y="635721"/>
            <a:ext cx="10510601"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400" b="1" dirty="0">
              <a:solidFill>
                <a:srgbClr val="0000FF"/>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D78712C-52C7-CE5F-69F4-27AE98A4BD48}"/>
              </a:ext>
            </a:extLst>
          </p:cNvPr>
          <p:cNvSpPr txBox="1"/>
          <p:nvPr/>
        </p:nvSpPr>
        <p:spPr>
          <a:xfrm>
            <a:off x="1261303" y="740428"/>
            <a:ext cx="10071456" cy="523220"/>
          </a:xfrm>
          <a:prstGeom prst="rect">
            <a:avLst/>
          </a:prstGeom>
          <a:noFill/>
        </p:spPr>
        <p:txBody>
          <a:bodyPr wrap="square">
            <a:spAutoFit/>
          </a:bodyPr>
          <a:lstStyle/>
          <a:p>
            <a:r>
              <a:rPr kumimoji="0" lang="vi-VN" sz="2800" b="1" i="0" u="none" strike="noStrike" kern="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rPr>
              <a:t>Nhiệm vụ giáo dục ATGT cho trẻ trong trường mầm non</a:t>
            </a:r>
            <a:endParaRPr lang="en-US" sz="2800" dirty="0">
              <a:solidFill>
                <a:srgbClr val="FF0000"/>
              </a:solidFill>
            </a:endParaRPr>
          </a:p>
        </p:txBody>
      </p:sp>
    </p:spTree>
    <p:extLst>
      <p:ext uri="{BB962C8B-B14F-4D97-AF65-F5344CB8AC3E}">
        <p14:creationId xmlns:p14="http://schemas.microsoft.com/office/powerpoint/2010/main" val="31279202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D3E0FBB1-89BF-7552-F0F3-C573B04B5300}"/>
              </a:ext>
            </a:extLst>
          </p:cNvPr>
          <p:cNvSpPr txBox="1">
            <a:spLocks/>
          </p:cNvSpPr>
          <p:nvPr/>
        </p:nvSpPr>
        <p:spPr>
          <a:xfrm>
            <a:off x="948462" y="2820314"/>
            <a:ext cx="9331506" cy="1720516"/>
          </a:xfrm>
          <a:prstGeom prst="rect">
            <a:avLst/>
          </a:prstGeom>
          <a:noFill/>
          <a:ln w="9525">
            <a:noFill/>
          </a:ln>
        </p:spPr>
        <p:txBody>
          <a:bodyPr vert="horz" wrap="square" lIns="91440" tIns="45720" rIns="91440" bIns="45720" anchor="t"/>
          <a:lstStyle>
            <a:lvl1pPr marL="469900" indent="-469900" algn="l" rtl="0" eaLnBrk="0" fontAlgn="base" hangingPunct="0">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defRPr>
            </a:lvl2pPr>
            <a:lvl3pPr marL="1377950" indent="-468630" algn="l" rtl="0" eaLnBrk="0" fontAlgn="base" hangingPunct="0">
              <a:spcBef>
                <a:spcPct val="20000"/>
              </a:spcBef>
              <a:spcAft>
                <a:spcPct val="0"/>
              </a:spcAft>
              <a:buClr>
                <a:schemeClr val="bg2"/>
              </a:buClr>
              <a:buSzPct val="65000"/>
              <a:buFont typeface="Wingdings" panose="05000000000000000000" pitchFamily="2" charset="2"/>
              <a:buChar char="o"/>
              <a:defRPr sz="2400">
                <a:solidFill>
                  <a:schemeClr val="tx1"/>
                </a:solidFill>
                <a:latin typeface="+mn-lt"/>
              </a:defRPr>
            </a:lvl3pPr>
            <a:lvl4pPr marL="1827530" indent="-438150" algn="l" rtl="0" eaLnBrk="0" fontAlgn="base" hangingPunct="0">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defRPr>
            </a:lvl4pPr>
            <a:lvl5pPr marL="2297430" indent="-468630" algn="l" rtl="0" eaLnBrk="0" fontAlgn="base" hangingPunct="0">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5pPr>
            <a:lvl6pPr marL="27546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6pPr>
            <a:lvl7pPr marL="32118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7pPr>
            <a:lvl8pPr marL="36690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8pPr>
            <a:lvl9pPr marL="4126230" indent="-468630" algn="l" rtl="0" fontAlgn="base">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defRPr>
            </a:lvl9pPr>
          </a:lstStyle>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Hình</a:t>
            </a:r>
            <a:r>
              <a:rPr kumimoji="0" lang="en-US"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thành</a:t>
            </a:r>
            <a:r>
              <a:rPr kumimoji="0" lang="en-US"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và</a:t>
            </a:r>
            <a:r>
              <a:rPr kumimoji="0" lang="en-US"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phát</a:t>
            </a:r>
            <a:r>
              <a:rPr kumimoji="0" lang="en-US"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triển</a:t>
            </a:r>
            <a:r>
              <a:rPr kumimoji="0" lang="en-US"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k</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iến</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thức</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kỹ</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năng</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thái</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độ</a:t>
            </a:r>
            <a:r>
              <a:rPr lang="en-US" altLang="x-none" sz="2800" kern="0" noProof="0" dirty="0">
                <a:solidFill>
                  <a:srgbClr val="000000"/>
                </a:solidFill>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giao</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thông</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an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toàn</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cho</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altLang="x-none" sz="2800" b="0" i="0" u="none" strike="noStrike" kern="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trẻ</a:t>
            </a:r>
            <a:r>
              <a:rPr kumimoji="0" lang="en-US" altLang="x-none"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a:t>
            </a:r>
          </a:p>
        </p:txBody>
      </p:sp>
      <p:grpSp>
        <p:nvGrpSpPr>
          <p:cNvPr id="2" name="Group 1">
            <a:extLst>
              <a:ext uri="{FF2B5EF4-FFF2-40B4-BE49-F238E27FC236}">
                <a16:creationId xmlns:a16="http://schemas.microsoft.com/office/drawing/2014/main" id="{5601E749-6FF6-9872-1EAD-797A340BECD9}"/>
              </a:ext>
            </a:extLst>
          </p:cNvPr>
          <p:cNvGrpSpPr/>
          <p:nvPr/>
        </p:nvGrpSpPr>
        <p:grpSpPr>
          <a:xfrm>
            <a:off x="1015652" y="1608597"/>
            <a:ext cx="8657737" cy="732637"/>
            <a:chOff x="1015652" y="1608597"/>
            <a:chExt cx="8657737" cy="732637"/>
          </a:xfrm>
        </p:grpSpPr>
        <p:sp>
          <p:nvSpPr>
            <p:cNvPr id="3" name="Rounded Rectangle 3">
              <a:extLst>
                <a:ext uri="{FF2B5EF4-FFF2-40B4-BE49-F238E27FC236}">
                  <a16:creationId xmlns:a16="http://schemas.microsoft.com/office/drawing/2014/main" id="{C4474F59-968D-49B5-7BE2-DA2601CB1FF7}"/>
                </a:ext>
              </a:extLst>
            </p:cNvPr>
            <p:cNvSpPr/>
            <p:nvPr/>
          </p:nvSpPr>
          <p:spPr>
            <a:xfrm>
              <a:off x="1015652" y="1608599"/>
              <a:ext cx="8573516"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DE8095E-F30F-B9C6-14A9-71581B968BF5}"/>
                </a:ext>
              </a:extLst>
            </p:cNvPr>
            <p:cNvSpPr txBox="1"/>
            <p:nvPr/>
          </p:nvSpPr>
          <p:spPr>
            <a:xfrm>
              <a:off x="1780675" y="1682528"/>
              <a:ext cx="7892714" cy="584775"/>
            </a:xfrm>
            <a:prstGeom prst="rect">
              <a:avLst/>
            </a:prstGeom>
            <a:noFill/>
          </p:spPr>
          <p:txBody>
            <a:bodyPr wrap="square">
              <a:spAutoFit/>
            </a:bodyPr>
            <a:lstStyle/>
            <a:p>
              <a:r>
                <a:rPr lang="" altLang="x-none" sz="3200" b="1" dirty="0">
                  <a:solidFill>
                    <a:srgbClr val="FF0000"/>
                  </a:solidFill>
                  <a:latin typeface="Arial" panose="020B0604020202020204" pitchFamily="34" charset="0"/>
                  <a:cs typeface="Arial" panose="020B0604020202020204" pitchFamily="34" charset="0"/>
                </a:rPr>
                <a:t>Mục tiêu giáo dục ATGT cho trẻ </a:t>
              </a:r>
              <a:r>
                <a:rPr lang="vi-VN" altLang="x-none" sz="3200" b="1" dirty="0">
                  <a:solidFill>
                    <a:srgbClr val="FF0000"/>
                  </a:solidFill>
                  <a:latin typeface="Arial" panose="020B0604020202020204" pitchFamily="34" charset="0"/>
                  <a:cs typeface="Arial" panose="020B0604020202020204" pitchFamily="34" charset="0"/>
                </a:rPr>
                <a:t>MG</a:t>
              </a:r>
              <a:endParaRPr lang="en-US" sz="3200" dirty="0">
                <a:solidFill>
                  <a:srgbClr val="FF0000"/>
                </a:solidFill>
              </a:endParaRPr>
            </a:p>
          </p:txBody>
        </p:sp>
        <p:sp>
          <p:nvSpPr>
            <p:cNvPr id="7" name="Rounded Rectangle 3">
              <a:extLst>
                <a:ext uri="{FF2B5EF4-FFF2-40B4-BE49-F238E27FC236}">
                  <a16:creationId xmlns:a16="http://schemas.microsoft.com/office/drawing/2014/main" id="{3C507119-6F8B-7FC6-E9C0-7A7AEEA34FE0}"/>
                </a:ext>
              </a:extLst>
            </p:cNvPr>
            <p:cNvSpPr/>
            <p:nvPr/>
          </p:nvSpPr>
          <p:spPr>
            <a:xfrm>
              <a:off x="1015652" y="1608597"/>
              <a:ext cx="8573516" cy="73263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lnSpc>
                  <a:spcPct val="150000"/>
                </a:lnSpc>
                <a:spcBef>
                  <a:spcPts val="0"/>
                </a:spcBef>
                <a:spcAft>
                  <a:spcPts val="0"/>
                </a:spcAft>
              </a:pPr>
              <a:endParaRPr lang="en-US" sz="2800" b="1" dirty="0">
                <a:solidFill>
                  <a:srgbClr val="0000FF"/>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7349764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70263" y="1658984"/>
            <a:ext cx="11312434" cy="3803353"/>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endParaRPr lang="vi-VN" sz="2400" dirty="0">
              <a:solidFill>
                <a:prstClr val="black"/>
              </a:solidFill>
              <a:cs typeface="Arial" pitchFamily="34" charset="0"/>
            </a:endParaRPr>
          </a:p>
        </p:txBody>
      </p:sp>
      <p:sp>
        <p:nvSpPr>
          <p:cNvPr id="3" name="TextBox 2">
            <a:extLst>
              <a:ext uri="{FF2B5EF4-FFF2-40B4-BE49-F238E27FC236}">
                <a16:creationId xmlns:a16="http://schemas.microsoft.com/office/drawing/2014/main" id="{630F4E4B-D57E-C9BE-5636-0F7932B9BABD}"/>
              </a:ext>
            </a:extLst>
          </p:cNvPr>
          <p:cNvSpPr txBox="1"/>
          <p:nvPr/>
        </p:nvSpPr>
        <p:spPr>
          <a:xfrm>
            <a:off x="651711" y="1998356"/>
            <a:ext cx="10888578" cy="3453253"/>
          </a:xfrm>
          <a:prstGeom prst="rect">
            <a:avLst/>
          </a:prstGeom>
          <a:noFill/>
        </p:spPr>
        <p:txBody>
          <a:bodyPr wrap="square">
            <a:spAutoFit/>
          </a:bodyPr>
          <a:lstStyle/>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sz="2800" b="1" i="1" u="none" strike="noStrike" kern="0" cap="none" spc="0" normalizeH="0" baseline="0" noProof="0" dirty="0">
                <a:ln>
                  <a:noFill/>
                </a:ln>
                <a:solidFill>
                  <a:srgbClr val="FF0000"/>
                </a:solidFill>
                <a:effectLst/>
                <a:uLnTx/>
                <a:uFillTx/>
              </a:rPr>
              <a:t>Về k</a:t>
            </a:r>
            <a:r>
              <a:rPr kumimoji="0" lang="vi-VN" altLang="x-none" sz="2800" b="1" i="1" u="none" strike="noStrike" kern="0" cap="none" spc="0" normalizeH="0" baseline="0" noProof="0" dirty="0">
                <a:ln>
                  <a:noFill/>
                </a:ln>
                <a:solidFill>
                  <a:srgbClr val="FF0000"/>
                </a:solidFill>
                <a:effectLst/>
                <a:uLnTx/>
                <a:uFillTx/>
              </a:rPr>
              <a:t>iến thức</a:t>
            </a:r>
            <a:endParaRPr kumimoji="0" lang="vi-VN" altLang="x-none" sz="2800" b="0" i="0" u="none" strike="noStrike" kern="0" cap="none" spc="0" normalizeH="0" baseline="0" noProof="0" dirty="0">
              <a:ln>
                <a:noFill/>
              </a:ln>
              <a:solidFill>
                <a:srgbClr val="FF0000"/>
              </a:solidFill>
              <a:effectLst/>
              <a:uLnTx/>
              <a:uFillTx/>
            </a:endParaRP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Nhận biết và phân biệt một số phương tiện giao thông thông dụng và một số biển báo giao thông.</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Nhận biết một số dịch vụ khi tham gia giao thông.</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Biết một số quy định đảm bảo an toàn</a:t>
            </a:r>
            <a:r>
              <a:rPr kumimoji="0" lang="vi-VN" sz="2800" b="0" i="0" u="none" strike="noStrike" kern="0" cap="none" spc="0" normalizeH="0" baseline="0" noProof="0" dirty="0">
                <a:ln>
                  <a:noFill/>
                </a:ln>
                <a:solidFill>
                  <a:srgbClr val="000000"/>
                </a:solidFill>
                <a:effectLst/>
                <a:uLnTx/>
                <a:uFillTx/>
              </a:rPr>
              <a:t> khi tham gia giao thông.</a:t>
            </a:r>
            <a:endParaRPr kumimoji="0" lang="vi-VN" sz="2800" b="0" i="0" u="none" strike="noStrike" kern="0" cap="none" spc="0" normalizeH="0" baseline="0" noProof="0" dirty="0">
              <a:ln>
                <a:noFill/>
              </a:ln>
              <a:solidFill>
                <a:srgbClr val="660000"/>
              </a:solidFill>
              <a:effectLst/>
              <a:uLnTx/>
              <a:uFillTx/>
            </a:endParaRP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Biết sự nguy hiểm / hậu quả khi không tuân thủ quy địnhvề giao thông</a:t>
            </a:r>
            <a:r>
              <a:rPr kumimoji="0" lang="vi-VN" sz="2800" b="0" i="0" u="none" strike="noStrike" kern="0" cap="none" spc="0" normalizeH="0" baseline="0" noProof="0" dirty="0">
                <a:ln>
                  <a:noFill/>
                </a:ln>
                <a:solidFill>
                  <a:srgbClr val="000000"/>
                </a:solidFill>
                <a:effectLst/>
                <a:uLnTx/>
                <a:uFillTx/>
              </a:rPr>
              <a:t>.</a:t>
            </a:r>
            <a:endParaRPr kumimoji="0" lang="vi-VN" sz="2800" b="0" i="0" u="none" strike="noStrike" kern="0" cap="none" spc="0" normalizeH="0" baseline="0" noProof="0" dirty="0">
              <a:ln>
                <a:noFill/>
              </a:ln>
              <a:solidFill>
                <a:srgbClr val="660000"/>
              </a:solidFill>
              <a:effectLst/>
              <a:uLnTx/>
              <a:uFillTx/>
            </a:endParaRPr>
          </a:p>
        </p:txBody>
      </p:sp>
      <p:sp>
        <p:nvSpPr>
          <p:cNvPr id="2" name="Rounded Rectangle 3">
            <a:extLst>
              <a:ext uri="{FF2B5EF4-FFF2-40B4-BE49-F238E27FC236}">
                <a16:creationId xmlns:a16="http://schemas.microsoft.com/office/drawing/2014/main" id="{88116DEF-E8E7-6611-D067-3448B83AEF0A}"/>
              </a:ext>
            </a:extLst>
          </p:cNvPr>
          <p:cNvSpPr/>
          <p:nvPr/>
        </p:nvSpPr>
        <p:spPr>
          <a:xfrm>
            <a:off x="439783" y="1648256"/>
            <a:ext cx="11312434" cy="3803353"/>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endParaRPr lang="vi-VN" sz="2400" dirty="0">
              <a:solidFill>
                <a:prstClr val="black"/>
              </a:solidFill>
              <a:cs typeface="Arial" pitchFamily="34" charset="0"/>
            </a:endParaRPr>
          </a:p>
        </p:txBody>
      </p:sp>
    </p:spTree>
    <p:extLst>
      <p:ext uri="{BB962C8B-B14F-4D97-AF65-F5344CB8AC3E}">
        <p14:creationId xmlns:p14="http://schemas.microsoft.com/office/powerpoint/2010/main" val="5217160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83326" y="1335504"/>
            <a:ext cx="11312434" cy="4066675"/>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lnSpc>
                <a:spcPct val="150000"/>
              </a:lnSpc>
              <a:buFont typeface="Courier New" panose="02070309020205020404" pitchFamily="49" charset="0"/>
              <a:buChar char="o"/>
            </a:pPr>
            <a:endParaRPr lang="en-US" sz="2400" dirty="0">
              <a:solidFill>
                <a:prstClr val="black"/>
              </a:solidFill>
              <a:cs typeface="Arial" pitchFamily="34" charset="0"/>
            </a:endParaRPr>
          </a:p>
        </p:txBody>
      </p:sp>
      <p:sp>
        <p:nvSpPr>
          <p:cNvPr id="3" name="TextBox 2">
            <a:extLst>
              <a:ext uri="{FF2B5EF4-FFF2-40B4-BE49-F238E27FC236}">
                <a16:creationId xmlns:a16="http://schemas.microsoft.com/office/drawing/2014/main" id="{C52D786C-4398-4212-BB36-A8293A8DF90A}"/>
              </a:ext>
            </a:extLst>
          </p:cNvPr>
          <p:cNvSpPr txBox="1"/>
          <p:nvPr/>
        </p:nvSpPr>
        <p:spPr>
          <a:xfrm>
            <a:off x="878305" y="1720840"/>
            <a:ext cx="10527632" cy="3453253"/>
          </a:xfrm>
          <a:prstGeom prst="rect">
            <a:avLst/>
          </a:prstGeom>
          <a:noFill/>
        </p:spPr>
        <p:txBody>
          <a:bodyPr wrap="square">
            <a:spAutoFit/>
          </a:bodyPr>
          <a:lstStyle/>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altLang="x-none" sz="2800" b="1" i="1" u="none" strike="noStrike" kern="0" cap="none" spc="0" normalizeH="0" baseline="0" noProof="0" dirty="0">
                <a:ln>
                  <a:noFill/>
                </a:ln>
                <a:solidFill>
                  <a:srgbClr val="FF0000"/>
                </a:solidFill>
                <a:effectLst/>
                <a:uLnTx/>
                <a:uFillTx/>
              </a:rPr>
              <a:t>V</a:t>
            </a:r>
            <a:r>
              <a:rPr kumimoji="0" lang="vi-VN" sz="2800" b="1" i="1" u="none" strike="noStrike" kern="0" cap="none" spc="0" normalizeH="0" baseline="0" noProof="0" dirty="0">
                <a:ln>
                  <a:noFill/>
                </a:ln>
                <a:solidFill>
                  <a:srgbClr val="FF0000"/>
                </a:solidFill>
                <a:effectLst/>
                <a:uLnTx/>
                <a:uFillTx/>
              </a:rPr>
              <a:t>ề k</a:t>
            </a:r>
            <a:r>
              <a:rPr kumimoji="0" lang="vi-VN" altLang="x-none" sz="2800" b="1" i="1" u="none" strike="noStrike" kern="0" cap="none" spc="0" normalizeH="0" baseline="0" noProof="0" dirty="0">
                <a:ln>
                  <a:noFill/>
                </a:ln>
                <a:solidFill>
                  <a:srgbClr val="FF0000"/>
                </a:solidFill>
                <a:effectLst/>
                <a:uLnTx/>
                <a:uFillTx/>
              </a:rPr>
              <a:t>ĩ năng</a:t>
            </a:r>
            <a:endParaRPr kumimoji="0" lang="vi-VN" altLang="x-none" sz="2800" b="0" i="0" u="none" strike="noStrike" kern="0" cap="none" spc="0" normalizeH="0" baseline="0" noProof="0" dirty="0">
              <a:ln>
                <a:noFill/>
              </a:ln>
              <a:solidFill>
                <a:srgbClr val="FF0000"/>
              </a:solidFill>
              <a:effectLst/>
              <a:uLnTx/>
              <a:uFillTx/>
            </a:endParaRP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Phân biệt một số hành vi đúng − sai khi tham gia giao thông.</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Thực hiện được một số quy định khi tham gia giao thông đường bộ, đường thuỷ, đường sắt, đường hàng không.</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Thực hiện được những hành vi văn minh khi tham gia giao thông.</a:t>
            </a:r>
          </a:p>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Thực hiện những kỹ năng giữ an toàn khi tham gia giao thông.</a:t>
            </a:r>
            <a:endParaRPr kumimoji="0" lang="vi-VN" sz="2800" b="0"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9010945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49000" r="-3000" b="-40000"/>
          </a:stretch>
        </a:blipFill>
        <a:effectLst/>
      </p:bgPr>
    </p:bg>
    <p:spTree>
      <p:nvGrpSpPr>
        <p:cNvPr id="1" name=""/>
        <p:cNvGrpSpPr/>
        <p:nvPr/>
      </p:nvGrpSpPr>
      <p:grpSpPr>
        <a:xfrm>
          <a:off x="0" y="0"/>
          <a:ext cx="0" cy="0"/>
          <a:chOff x="0" y="0"/>
          <a:chExt cx="0" cy="0"/>
        </a:xfrm>
      </p:grpSpPr>
      <p:sp>
        <p:nvSpPr>
          <p:cNvPr id="4" name="Rounded Rectangle 3"/>
          <p:cNvSpPr/>
          <p:nvPr/>
        </p:nvSpPr>
        <p:spPr>
          <a:xfrm>
            <a:off x="483326" y="1335505"/>
            <a:ext cx="11312434" cy="4174958"/>
          </a:xfrm>
          <a:prstGeom prst="roundRect">
            <a:avLst/>
          </a:prstGeom>
          <a:noFill/>
          <a:ln>
            <a:solidFill>
              <a:schemeClr val="tx2">
                <a:lumMod val="60000"/>
                <a:lumOff val="40000"/>
              </a:schemeClr>
            </a:solidFill>
          </a:ln>
          <a:effectLst>
            <a:innerShdw blurRad="63500" dist="50800" dir="16200000">
              <a:schemeClr val="tx1">
                <a:lumMod val="50000"/>
                <a:lumOff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just" defTabSz="914400" rtl="0" eaLnBrk="1" fontAlgn="base" latinLnBrk="0" hangingPunct="1">
              <a:lnSpc>
                <a:spcPct val="150000"/>
              </a:lnSpc>
              <a:spcBef>
                <a:spcPct val="0"/>
              </a:spcBef>
              <a:spcAft>
                <a:spcPct val="0"/>
              </a:spcAft>
              <a:buClrTx/>
              <a:buSzTx/>
              <a:buFont typeface="Courier New" panose="02070309020205020404" pitchFamily="49" charset="0"/>
              <a:buChar char="o"/>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3" name="TextBox 2">
            <a:extLst>
              <a:ext uri="{FF2B5EF4-FFF2-40B4-BE49-F238E27FC236}">
                <a16:creationId xmlns:a16="http://schemas.microsoft.com/office/drawing/2014/main" id="{C52D786C-4398-4212-BB36-A8293A8DF90A}"/>
              </a:ext>
            </a:extLst>
          </p:cNvPr>
          <p:cNvSpPr txBox="1"/>
          <p:nvPr/>
        </p:nvSpPr>
        <p:spPr>
          <a:xfrm>
            <a:off x="878305" y="1720840"/>
            <a:ext cx="10527632" cy="3367076"/>
          </a:xfrm>
          <a:prstGeom prst="rect">
            <a:avLst/>
          </a:prstGeom>
          <a:noFill/>
        </p:spPr>
        <p:txBody>
          <a:bodyPr wrap="square">
            <a:spAutoFit/>
          </a:bodyPr>
          <a:lstStyle/>
          <a:p>
            <a:pPr marL="469900" marR="0" lvl="0" indent="-469900" algn="l"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None/>
              <a:tabLst/>
              <a:defRPr/>
            </a:pPr>
            <a:r>
              <a:rPr kumimoji="0" lang="vi-VN" sz="2800" b="1" i="1" u="none" strike="noStrike" kern="0" cap="none" spc="0" normalizeH="0" baseline="0" noProof="0" dirty="0">
                <a:ln>
                  <a:noFill/>
                </a:ln>
                <a:solidFill>
                  <a:srgbClr val="FF0000"/>
                </a:solidFill>
                <a:effectLst/>
                <a:uLnTx/>
                <a:uFillTx/>
              </a:rPr>
              <a:t>Về t</a:t>
            </a:r>
            <a:r>
              <a:rPr kumimoji="0" lang="vi-VN" altLang="x-none" sz="2800" b="1" i="1" u="none" strike="noStrike" kern="0" cap="none" spc="0" normalizeH="0" baseline="0" noProof="0" dirty="0">
                <a:ln>
                  <a:noFill/>
                </a:ln>
                <a:solidFill>
                  <a:srgbClr val="FF0000"/>
                </a:solidFill>
                <a:effectLst/>
                <a:uLnTx/>
                <a:uFillTx/>
              </a:rPr>
              <a:t>hái độ</a:t>
            </a:r>
            <a:endParaRPr kumimoji="0" lang="vi-VN" altLang="x-none" sz="2800" b="0" i="0" u="none" strike="noStrike" kern="0" cap="none" spc="0" normalizeH="0" baseline="0" noProof="0" dirty="0">
              <a:ln>
                <a:noFill/>
              </a:ln>
              <a:solidFill>
                <a:srgbClr val="FF0000"/>
              </a:solidFill>
              <a:effectLst/>
              <a:uLnTx/>
              <a:uFillTx/>
            </a:endParaRP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Bước đầu có ý thức thực hiện một số quy định đảm bảo an toàn khi tham gia giao thông.</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Hào hứng tham gia các hoạt động về giáo dục an toàn giao thông ở trường, ở nhà.</a:t>
            </a:r>
          </a:p>
          <a:p>
            <a:pPr marL="469900" marR="0" lvl="0" indent="-469900" algn="just" defTabSz="914400" rtl="0" eaLnBrk="0" fontAlgn="base" latinLnBrk="0" hangingPunct="0">
              <a:lnSpc>
                <a:spcPct val="100000"/>
              </a:lnSpc>
              <a:spcBef>
                <a:spcPct val="20000"/>
              </a:spcBef>
              <a:spcAft>
                <a:spcPct val="0"/>
              </a:spcAft>
              <a:buClr>
                <a:srgbClr val="660000"/>
              </a:buClr>
              <a:buSzPct val="70000"/>
              <a:buFont typeface="Wingdings" panose="05000000000000000000" pitchFamily="2" charset="2"/>
              <a:buChar char="o"/>
              <a:tabLst/>
              <a:defRPr/>
            </a:pPr>
            <a:r>
              <a:rPr kumimoji="0" lang="vi-VN" altLang="x-none" sz="2800" b="0" i="0" u="none" strike="noStrike" kern="0" cap="none" spc="0" normalizeH="0" baseline="0" noProof="0" dirty="0">
                <a:ln>
                  <a:noFill/>
                </a:ln>
                <a:solidFill>
                  <a:srgbClr val="000000"/>
                </a:solidFill>
                <a:effectLst/>
                <a:uLnTx/>
                <a:uFillTx/>
              </a:rPr>
              <a:t>Đồng tình với những hành vi đúng và không đồng tình với những hành vi sai </a:t>
            </a:r>
            <a:r>
              <a:rPr kumimoji="0" lang="vi-VN" sz="2800" b="0" i="0" u="none" strike="noStrike" kern="0" cap="none" spc="0" normalizeH="0" baseline="0" noProof="0" dirty="0">
                <a:ln>
                  <a:noFill/>
                </a:ln>
                <a:solidFill>
                  <a:srgbClr val="000000"/>
                </a:solidFill>
                <a:effectLst/>
                <a:uLnTx/>
                <a:uFillTx/>
              </a:rPr>
              <a:t>về an toàn giao thông.</a:t>
            </a:r>
            <a:endParaRPr kumimoji="0" lang="vi-VN" sz="2800" b="0" i="0" u="none" strike="noStrike" kern="0" cap="none" spc="0" normalizeH="0" baseline="0" noProof="0" dirty="0">
              <a:ln>
                <a:noFill/>
              </a:ln>
              <a:solidFill>
                <a:srgbClr val="660000"/>
              </a:solidFill>
              <a:effectLst/>
              <a:uLnTx/>
              <a:uFillTx/>
            </a:endParaRPr>
          </a:p>
        </p:txBody>
      </p:sp>
    </p:spTree>
    <p:extLst>
      <p:ext uri="{BB962C8B-B14F-4D97-AF65-F5344CB8AC3E}">
        <p14:creationId xmlns:p14="http://schemas.microsoft.com/office/powerpoint/2010/main" val="40521648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4&quot;&gt;&lt;property id=&quot;20148&quot; value=&quot;5&quot;/&gt;&lt;property id=&quot;20300&quot; value=&quot;Slide 2&quot;/&gt;&lt;property id=&quot;20307&quot; value=&quot;285&quot;/&gt;&lt;/object&gt;&lt;object type=&quot;3&quot; unique_id=&quot;10006&quot;&gt;&lt;property id=&quot;20148&quot; value=&quot;5&quot;/&gt;&lt;property id=&quot;20300&quot; value=&quot;Slide 6&quot;/&gt;&lt;property id=&quot;20307&quot; value=&quot;256&quot;/&gt;&lt;/object&gt;&lt;object type=&quot;3&quot; unique_id=&quot;10007&quot;&gt;&lt;property id=&quot;20148&quot; value=&quot;5&quot;/&gt;&lt;property id=&quot;20300&quot; value=&quot;Slide 7&quot;/&gt;&lt;property id=&quot;20307&quot; value=&quot;261&quot;/&gt;&lt;/object&gt;&lt;object type=&quot;3&quot; unique_id=&quot;10008&quot;&gt;&lt;property id=&quot;20148&quot; value=&quot;5&quot;/&gt;&lt;property id=&quot;20300&quot; value=&quot;Slide 8&quot;/&gt;&lt;property id=&quot;20307&quot; value=&quot;326&quot;/&gt;&lt;/object&gt;&lt;object type=&quot;3&quot; unique_id=&quot;10009&quot;&gt;&lt;property id=&quot;20148&quot; value=&quot;5&quot;/&gt;&lt;property id=&quot;20300&quot; value=&quot;Slide 9&quot;/&gt;&lt;property id=&quot;20307&quot; value=&quot;348&quot;/&gt;&lt;/object&gt;&lt;object type=&quot;3&quot; unique_id=&quot;10010&quot;&gt;&lt;property id=&quot;20148&quot; value=&quot;5&quot;/&gt;&lt;property id=&quot;20300&quot; value=&quot;Slide 10&quot;/&gt;&lt;property id=&quot;20307&quot; value=&quot;325&quot;/&gt;&lt;/object&gt;&lt;object type=&quot;3&quot; unique_id=&quot;10011&quot;&gt;&lt;property id=&quot;20148&quot; value=&quot;5&quot;/&gt;&lt;property id=&quot;20300&quot; value=&quot;Slide 11&quot;/&gt;&lt;property id=&quot;20307&quot; value=&quot;327&quot;/&gt;&lt;/object&gt;&lt;object type=&quot;3&quot; unique_id=&quot;10012&quot;&gt;&lt;property id=&quot;20148&quot; value=&quot;5&quot;/&gt;&lt;property id=&quot;20300&quot; value=&quot;Slide 12&quot;/&gt;&lt;property id=&quot;20307&quot; value=&quot;335&quot;/&gt;&lt;/object&gt;&lt;object type=&quot;3&quot; unique_id=&quot;10013&quot;&gt;&lt;property id=&quot;20148&quot; value=&quot;5&quot;/&gt;&lt;property id=&quot;20300&quot; value=&quot;Slide 13&quot;/&gt;&lt;property id=&quot;20307&quot; value=&quot;286&quot;/&gt;&lt;/object&gt;&lt;object type=&quot;3&quot; unique_id=&quot;10014&quot;&gt;&lt;property id=&quot;20148&quot; value=&quot;5&quot;/&gt;&lt;property id=&quot;20300&quot; value=&quot;Slide 14&quot;/&gt;&lt;property id=&quot;20307&quot; value=&quot;334&quot;/&gt;&lt;/object&gt;&lt;object type=&quot;3&quot; unique_id=&quot;10015&quot;&gt;&lt;property id=&quot;20148&quot; value=&quot;5&quot;/&gt;&lt;property id=&quot;20300&quot; value=&quot;Slide 15&quot;/&gt;&lt;property id=&quot;20307&quot; value=&quot;336&quot;/&gt;&lt;/object&gt;&lt;object type=&quot;3&quot; unique_id=&quot;10016&quot;&gt;&lt;property id=&quot;20148&quot; value=&quot;5&quot;/&gt;&lt;property id=&quot;20300&quot; value=&quot;Slide 16&quot;/&gt;&lt;property id=&quot;20307&quot; value=&quot;360&quot;/&gt;&lt;/object&gt;&lt;object type=&quot;3&quot; unique_id=&quot;10017&quot;&gt;&lt;property id=&quot;20148&quot; value=&quot;5&quot;/&gt;&lt;property id=&quot;20300&quot; value=&quot;Slide 17&quot;/&gt;&lt;property id=&quot;20307&quot; value=&quot;362&quot;/&gt;&lt;/object&gt;&lt;object type=&quot;3&quot; unique_id=&quot;10018&quot;&gt;&lt;property id=&quot;20148&quot; value=&quot;5&quot;/&gt;&lt;property id=&quot;20300&quot; value=&quot;Slide 18&quot;/&gt;&lt;property id=&quot;20307&quot; value=&quot;337&quot;/&gt;&lt;/object&gt;&lt;object type=&quot;3&quot; unique_id=&quot;10019&quot;&gt;&lt;property id=&quot;20148&quot; value=&quot;5&quot;/&gt;&lt;property id=&quot;20300&quot; value=&quot;Slide 19&quot;/&gt;&lt;property id=&quot;20307&quot; value=&quot;289&quot;/&gt;&lt;/object&gt;&lt;object type=&quot;3&quot; unique_id=&quot;10020&quot;&gt;&lt;property id=&quot;20148&quot; value=&quot;5&quot;/&gt;&lt;property id=&quot;20300&quot; value=&quot;Slide 20&quot;/&gt;&lt;property id=&quot;20307&quot; value=&quot;342&quot;/&gt;&lt;/object&gt;&lt;object type=&quot;3&quot; unique_id=&quot;10021&quot;&gt;&lt;property id=&quot;20148&quot; value=&quot;5&quot;/&gt;&lt;property id=&quot;20300&quot; value=&quot;Slide 21&quot;/&gt;&lt;property id=&quot;20307&quot; value=&quot;363&quot;/&gt;&lt;/object&gt;&lt;object type=&quot;3&quot; unique_id=&quot;10022&quot;&gt;&lt;property id=&quot;20148&quot; value=&quot;5&quot;/&gt;&lt;property id=&quot;20300&quot; value=&quot;Slide 22&quot;/&gt;&lt;property id=&quot;20307&quot; value=&quot;380&quot;/&gt;&lt;/object&gt;&lt;object type=&quot;3&quot; unique_id=&quot;10023&quot;&gt;&lt;property id=&quot;20148&quot; value=&quot;5&quot;/&gt;&lt;property id=&quot;20300&quot; value=&quot;Slide 23&quot;/&gt;&lt;property id=&quot;20307&quot; value=&quot;293&quot;/&gt;&lt;/object&gt;&lt;object type=&quot;3&quot; unique_id=&quot;10024&quot;&gt;&lt;property id=&quot;20148&quot; value=&quot;5&quot;/&gt;&lt;property id=&quot;20300&quot; value=&quot;Slide 24&quot;/&gt;&lt;property id=&quot;20307&quot; value=&quot;368&quot;/&gt;&lt;/object&gt;&lt;object type=&quot;3&quot; unique_id=&quot;10025&quot;&gt;&lt;property id=&quot;20148&quot; value=&quot;5&quot;/&gt;&lt;property id=&quot;20300&quot; value=&quot;Slide 25&quot;/&gt;&lt;property id=&quot;20307&quot; value=&quot;376&quot;/&gt;&lt;/object&gt;&lt;object type=&quot;3&quot; unique_id=&quot;10026&quot;&gt;&lt;property id=&quot;20148&quot; value=&quot;5&quot;/&gt;&lt;property id=&quot;20300&quot; value=&quot;Slide 26&quot;/&gt;&lt;property id=&quot;20307&quot; value=&quot;377&quot;/&gt;&lt;/object&gt;&lt;object type=&quot;3&quot; unique_id=&quot;10027&quot;&gt;&lt;property id=&quot;20148&quot; value=&quot;5&quot;/&gt;&lt;property id=&quot;20300&quot; value=&quot;Slide 27&quot;/&gt;&lt;property id=&quot;20307&quot; value=&quot;291&quot;/&gt;&lt;/object&gt;&lt;object type=&quot;3&quot; unique_id=&quot;10028&quot;&gt;&lt;property id=&quot;20148&quot; value=&quot;5&quot;/&gt;&lt;property id=&quot;20300&quot; value=&quot;Slide 28&quot;/&gt;&lt;property id=&quot;20307&quot; value=&quot;378&quot;/&gt;&lt;/object&gt;&lt;object type=&quot;3&quot; unique_id=&quot;10029&quot;&gt;&lt;property id=&quot;20148&quot; value=&quot;5&quot;/&gt;&lt;property id=&quot;20300&quot; value=&quot;Slide 29&quot;/&gt;&lt;property id=&quot;20307&quot; value=&quot;379&quot;/&gt;&lt;/object&gt;&lt;object type=&quot;3&quot; unique_id=&quot;10030&quot;&gt;&lt;property id=&quot;20148&quot; value=&quot;5&quot;/&gt;&lt;property id=&quot;20300&quot; value=&quot;Slide 30&quot;/&gt;&lt;property id=&quot;20307&quot; value=&quot;369&quot;/&gt;&lt;/object&gt;&lt;object type=&quot;3&quot; unique_id=&quot;10031&quot;&gt;&lt;property id=&quot;20148&quot; value=&quot;5&quot;/&gt;&lt;property id=&quot;20300&quot; value=&quot;Slide 31&quot;/&gt;&lt;property id=&quot;20307&quot; value=&quot;292&quot;/&gt;&lt;/object&gt;&lt;object type=&quot;3&quot; unique_id=&quot;10032&quot;&gt;&lt;property id=&quot;20148&quot; value=&quot;5&quot;/&gt;&lt;property id=&quot;20300&quot; value=&quot;Slide 32&quot;/&gt;&lt;property id=&quot;20307&quot; value=&quot;364&quot;/&gt;&lt;/object&gt;&lt;object type=&quot;3&quot; unique_id=&quot;10033&quot;&gt;&lt;property id=&quot;20148&quot; value=&quot;5&quot;/&gt;&lt;property id=&quot;20300&quot; value=&quot;Slide 33&quot;/&gt;&lt;property id=&quot;20307&quot; value=&quot;365&quot;/&gt;&lt;/object&gt;&lt;object type=&quot;3&quot; unique_id=&quot;10034&quot;&gt;&lt;property id=&quot;20148&quot; value=&quot;5&quot;/&gt;&lt;property id=&quot;20300&quot; value=&quot;Slide 34&quot;/&gt;&lt;property id=&quot;20307&quot; value=&quot;366&quot;/&gt;&lt;/object&gt;&lt;object type=&quot;3&quot; unique_id=&quot;10035&quot;&gt;&lt;property id=&quot;20148&quot; value=&quot;5&quot;/&gt;&lt;property id=&quot;20300&quot; value=&quot;Slide 35&quot;/&gt;&lt;property id=&quot;20307&quot; value=&quot;367&quot;/&gt;&lt;/object&gt;&lt;object type=&quot;3&quot; unique_id=&quot;10036&quot;&gt;&lt;property id=&quot;20148&quot; value=&quot;5&quot;/&gt;&lt;property id=&quot;20300&quot; value=&quot;Slide 36&quot;/&gt;&lt;property id=&quot;20307&quot; value=&quot;370&quot;/&gt;&lt;/object&gt;&lt;object type=&quot;3&quot; unique_id=&quot;10037&quot;&gt;&lt;property id=&quot;20148&quot; value=&quot;5&quot;/&gt;&lt;property id=&quot;20300&quot; value=&quot;Slide 37&quot;/&gt;&lt;property id=&quot;20307&quot; value=&quot;372&quot;/&gt;&lt;/object&gt;&lt;object type=&quot;3&quot; unique_id=&quot;10038&quot;&gt;&lt;property id=&quot;20148&quot; value=&quot;5&quot;/&gt;&lt;property id=&quot;20300&quot; value=&quot;Slide 38&quot;/&gt;&lt;property id=&quot;20307&quot; value=&quot;343&quot;/&gt;&lt;/object&gt;&lt;object type=&quot;3&quot; unique_id=&quot;10042&quot;&gt;&lt;property id=&quot;20148&quot; value=&quot;5&quot;/&gt;&lt;property id=&quot;20300&quot; value=&quot;Slide 45&quot;/&gt;&lt;property id=&quot;20307&quot; value=&quot;374&quot;/&gt;&lt;/object&gt;&lt;object type=&quot;3&quot; unique_id=&quot;10043&quot;&gt;&lt;property id=&quot;20148&quot; value=&quot;5&quot;/&gt;&lt;property id=&quot;20300&quot; value=&quot;Slide 46&quot;/&gt;&lt;property id=&quot;20307&quot; value=&quot;346&quot;/&gt;&lt;/object&gt;&lt;object type=&quot;3&quot; unique_id=&quot;10044&quot;&gt;&lt;property id=&quot;20148&quot; value=&quot;5&quot;/&gt;&lt;property id=&quot;20300&quot; value=&quot;Slide 47&quot;/&gt;&lt;property id=&quot;20307&quot; value=&quot;385&quot;/&gt;&lt;/object&gt;&lt;object type=&quot;3&quot; unique_id=&quot;10045&quot;&gt;&lt;property id=&quot;20148&quot; value=&quot;5&quot;/&gt;&lt;property id=&quot;20300&quot; value=&quot;Slide 48&quot;/&gt;&lt;property id=&quot;20307&quot; value=&quot;386&quot;/&gt;&lt;/object&gt;&lt;object type=&quot;3&quot; unique_id=&quot;10046&quot;&gt;&lt;property id=&quot;20148&quot; value=&quot;5&quot;/&gt;&lt;property id=&quot;20300&quot; value=&quot;Slide 49&quot;/&gt;&lt;property id=&quot;20307&quot; value=&quot;387&quot;/&gt;&lt;/object&gt;&lt;object type=&quot;3&quot; unique_id=&quot;10047&quot;&gt;&lt;property id=&quot;20148&quot; value=&quot;5&quot;/&gt;&lt;property id=&quot;20300&quot; value=&quot;Slide 50&quot;/&gt;&lt;property id=&quot;20307&quot; value=&quot;391&quot;/&gt;&lt;/object&gt;&lt;object type=&quot;3&quot; unique_id=&quot;10048&quot;&gt;&lt;property id=&quot;20148&quot; value=&quot;5&quot;/&gt;&lt;property id=&quot;20300&quot; value=&quot;Slide 51&quot;/&gt;&lt;property id=&quot;20307&quot; value=&quot;388&quot;/&gt;&lt;/object&gt;&lt;object type=&quot;3&quot; unique_id=&quot;10049&quot;&gt;&lt;property id=&quot;20148&quot; value=&quot;5&quot;/&gt;&lt;property id=&quot;20300&quot; value=&quot;Slide 52&quot;/&gt;&lt;property id=&quot;20307&quot; value=&quot;389&quot;/&gt;&lt;/object&gt;&lt;object type=&quot;3&quot; unique_id=&quot;10050&quot;&gt;&lt;property id=&quot;20148&quot; value=&quot;5&quot;/&gt;&lt;property id=&quot;20300&quot; value=&quot;Slide 53&quot;/&gt;&lt;property id=&quot;20307&quot; value=&quot;390&quot;/&gt;&lt;/object&gt;&lt;object type=&quot;3&quot; unique_id=&quot;10051&quot;&gt;&lt;property id=&quot;20148&quot; value=&quot;5&quot;/&gt;&lt;property id=&quot;20300&quot; value=&quot;Slide 54&quot;/&gt;&lt;property id=&quot;20307&quot; value=&quot;375&quot;/&gt;&lt;/object&gt;&lt;object type=&quot;3&quot; unique_id=&quot;10052&quot;&gt;&lt;property id=&quot;20148&quot; value=&quot;5&quot;/&gt;&lt;property id=&quot;20300&quot; value=&quot;Slide 55&quot;/&gt;&lt;property id=&quot;20307&quot; value=&quot;295&quot;/&gt;&lt;/object&gt;&lt;object type=&quot;3&quot; unique_id=&quot;10053&quot;&gt;&lt;property id=&quot;20148&quot; value=&quot;5&quot;/&gt;&lt;property id=&quot;20300&quot; value=&quot;Slide 56&quot;/&gt;&lt;property id=&quot;20307&quot; value=&quot;353&quot;/&gt;&lt;/object&gt;&lt;object type=&quot;3&quot; unique_id=&quot;10054&quot;&gt;&lt;property id=&quot;20148&quot; value=&quot;5&quot;/&gt;&lt;property id=&quot;20300&quot; value=&quot;Slide 57&quot;/&gt;&lt;property id=&quot;20307&quot; value=&quot;297&quot;/&gt;&lt;/object&gt;&lt;object type=&quot;3&quot; unique_id=&quot;10055&quot;&gt;&lt;property id=&quot;20148&quot; value=&quot;5&quot;/&gt;&lt;property id=&quot;20300&quot; value=&quot;Slide 58&quot;/&gt;&lt;property id=&quot;20307&quot; value=&quot;356&quot;/&gt;&lt;/object&gt;&lt;object type=&quot;3&quot; unique_id=&quot;10056&quot;&gt;&lt;property id=&quot;20148&quot; value=&quot;5&quot;/&gt;&lt;property id=&quot;20300&quot; value=&quot;Slide 59&quot;/&gt;&lt;property id=&quot;20307&quot; value=&quot;298&quot;/&gt;&lt;/object&gt;&lt;object type=&quot;3&quot; unique_id=&quot;10057&quot;&gt;&lt;property id=&quot;20148&quot; value=&quot;5&quot;/&gt;&lt;property id=&quot;20300&quot; value=&quot;Slide 60&quot;/&gt;&lt;property id=&quot;20307&quot; value=&quot;381&quot;/&gt;&lt;/object&gt;&lt;object type=&quot;3&quot; unique_id=&quot;10058&quot;&gt;&lt;property id=&quot;20148&quot; value=&quot;5&quot;/&gt;&lt;property id=&quot;20300&quot; value=&quot;Slide 61&quot;/&gt;&lt;property id=&quot;20307&quot; value=&quot;357&quot;/&gt;&lt;/object&gt;&lt;object type=&quot;3&quot; unique_id=&quot;10059&quot;&gt;&lt;property id=&quot;20148&quot; value=&quot;5&quot;/&gt;&lt;property id=&quot;20300&quot; value=&quot;Slide 62&quot;/&gt;&lt;property id=&quot;20307&quot; value=&quot;351&quot;/&gt;&lt;/object&gt;&lt;object type=&quot;3&quot; unique_id=&quot;10060&quot;&gt;&lt;property id=&quot;20148&quot; value=&quot;5&quot;/&gt;&lt;property id=&quot;20300&quot; value=&quot;Slide 63&quot;/&gt;&lt;property id=&quot;20307&quot; value=&quot;302&quot;/&gt;&lt;/object&gt;&lt;object type=&quot;3&quot; unique_id=&quot;10061&quot;&gt;&lt;property id=&quot;20148&quot; value=&quot;5&quot;/&gt;&lt;property id=&quot;20300&quot; value=&quot;Slide 64&quot;/&gt;&lt;property id=&quot;20307&quot; value=&quot;355&quot;/&gt;&lt;/object&gt;&lt;object type=&quot;3&quot; unique_id=&quot;10062&quot;&gt;&lt;property id=&quot;20148&quot; value=&quot;5&quot;/&gt;&lt;property id=&quot;20300&quot; value=&quot;Slide 65&quot;/&gt;&lt;property id=&quot;20307&quot; value=&quot;300&quot;/&gt;&lt;/object&gt;&lt;object type=&quot;3&quot; unique_id=&quot;10063&quot;&gt;&lt;property id=&quot;20148&quot; value=&quot;5&quot;/&gt;&lt;property id=&quot;20300&quot; value=&quot;Slide 66&quot;/&gt;&lt;property id=&quot;20307&quot; value=&quot;301&quot;/&gt;&lt;/object&gt;&lt;object type=&quot;3&quot; unique_id=&quot;10064&quot;&gt;&lt;property id=&quot;20148&quot; value=&quot;5&quot;/&gt;&lt;property id=&quot;20300&quot; value=&quot;Slide 67&quot;/&gt;&lt;property id=&quot;20307&quot; value=&quot;358&quot;/&gt;&lt;/object&gt;&lt;object type=&quot;3&quot; unique_id=&quot;77254&quot;&gt;&lt;property id=&quot;20148&quot; value=&quot;5&quot;/&gt;&lt;property id=&quot;20300&quot; value=&quot;Slide 3 - &amp;quot;NĂM HỌC 2012 - 2013 &amp;quot;&quot;/&gt;&lt;property id=&quot;20307&quot; value=&quot;392&quot;/&gt;&lt;/object&gt;&lt;object type=&quot;3&quot; unique_id=&quot;77255&quot;&gt;&lt;property id=&quot;20148&quot; value=&quot;5&quot;/&gt;&lt;property id=&quot;20300&quot; value=&quot;Slide 5 - &amp;quot; SỐ TRẺ HUY ĐỘNG RA LỚP (326.131/463.824 - 70.31%) &amp;quot;&quot;/&gt;&lt;property id=&quot;20307&quot; value=&quot;393&quot;/&gt;&lt;/object&gt;&lt;object type=&quot;3&quot; unique_id=&quot;77555&quot;&gt;&lt;property id=&quot;20148&quot; value=&quot;5&quot;/&gt;&lt;property id=&quot;20300&quot; value=&quot;Slide 4 - &amp;quot;NĂM HỌC 2012 - 2013 &amp;quot;&quot;/&gt;&lt;property id=&quot;20307&quot; value=&quot;395&quot;/&gt;&lt;/object&gt;&lt;object type=&quot;3&quot; unique_id=&quot;77556&quot;&gt;&lt;property id=&quot;20148&quot; value=&quot;5&quot;/&gt;&lt;property id=&quot;20300&quot; value=&quot;Slide 39&quot;/&gt;&lt;property id=&quot;20307&quot; value=&quot;394&quot;/&gt;&lt;/object&gt;&lt;object type=&quot;3&quot; unique_id=&quot;78320&quot;&gt;&lt;property id=&quot;20148&quot; value=&quot;5&quot;/&gt;&lt;property id=&quot;20300&quot; value=&quot;Slide 40&quot;/&gt;&lt;property id=&quot;20307&quot; value=&quot;397&quot;/&gt;&lt;/object&gt;&lt;object type=&quot;3&quot; unique_id=&quot;78321&quot;&gt;&lt;property id=&quot;20148&quot; value=&quot;5&quot;/&gt;&lt;property id=&quot;20300&quot; value=&quot;Slide 41&quot;/&gt;&lt;property id=&quot;20307&quot; value=&quot;396&quot;/&gt;&lt;/object&gt;&lt;object type=&quot;3&quot; unique_id=&quot;78322&quot;&gt;&lt;property id=&quot;20148&quot; value=&quot;5&quot;/&gt;&lt;property id=&quot;20300&quot; value=&quot;Slide 42&quot;/&gt;&lt;property id=&quot;20307&quot; value=&quot;401&quot;/&gt;&lt;/object&gt;&lt;object type=&quot;3&quot; unique_id=&quot;78323&quot;&gt;&lt;property id=&quot;20148&quot; value=&quot;5&quot;/&gt;&lt;property id=&quot;20300&quot; value=&quot;Slide 43&quot;/&gt;&lt;property id=&quot;20307&quot; value=&quot;402&quot;/&gt;&lt;/object&gt;&lt;object type=&quot;3&quot; unique_id=&quot;78324&quot;&gt;&lt;property id=&quot;20148&quot; value=&quot;5&quot;/&gt;&lt;property id=&quot;20300&quot; value=&quot;Slide 44&quot;/&gt;&lt;property id=&quot;20307&quot; value=&quot;404&quot;/&gt;&lt;/object&gt;&lt;object type=&quot;3&quot; unique_id=&quot;78541&quot;&gt;&lt;property id=&quot;20148&quot; value=&quot;5&quot;/&gt;&lt;property id=&quot;20300&quot; value=&quot;Slide 1&quot;/&gt;&lt;property id=&quot;20307&quot; value=&quot;405&quot;/&gt;&lt;/object&gt;&lt;/object&gt;&lt;object type=&quot;8&quot; unique_id=&quot;10128&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e5cf8c3c-73b3-4a78-9117-a25587642365"/>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P03000600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Eco-Friendly School Center by Slidesgo">
  <a:themeElements>
    <a:clrScheme name="Simple Light">
      <a:dk1>
        <a:srgbClr val="30353A"/>
      </a:dk1>
      <a:lt1>
        <a:srgbClr val="FFFFFF"/>
      </a:lt1>
      <a:dk2>
        <a:srgbClr val="CBF0F1"/>
      </a:dk2>
      <a:lt2>
        <a:srgbClr val="A8DC7F"/>
      </a:lt2>
      <a:accent1>
        <a:srgbClr val="027182"/>
      </a:accent1>
      <a:accent2>
        <a:srgbClr val="01C1CB"/>
      </a:accent2>
      <a:accent3>
        <a:srgbClr val="078309"/>
      </a:accent3>
      <a:accent4>
        <a:srgbClr val="FB9C05"/>
      </a:accent4>
      <a:accent5>
        <a:srgbClr val="FEC128"/>
      </a:accent5>
      <a:accent6>
        <a:srgbClr val="FFFFFF"/>
      </a:accent6>
      <a:hlink>
        <a:srgbClr val="30353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6095</TotalTime>
  <Words>3764</Words>
  <Application>Microsoft Office PowerPoint</Application>
  <PresentationFormat>Widescreen</PresentationFormat>
  <Paragraphs>151</Paragraphs>
  <Slides>36</Slides>
  <Notes>1</Notes>
  <HiddenSlides>0</HiddenSlides>
  <MMClips>0</MMClips>
  <ScaleCrop>false</ScaleCrop>
  <HeadingPairs>
    <vt:vector size="6" baseType="variant">
      <vt:variant>
        <vt:lpstr>Fonts Used</vt:lpstr>
      </vt:variant>
      <vt:variant>
        <vt:i4>16</vt:i4>
      </vt:variant>
      <vt:variant>
        <vt:lpstr>Theme</vt:lpstr>
      </vt:variant>
      <vt:variant>
        <vt:i4>4</vt:i4>
      </vt:variant>
      <vt:variant>
        <vt:lpstr>Slide Titles</vt:lpstr>
      </vt:variant>
      <vt:variant>
        <vt:i4>36</vt:i4>
      </vt:variant>
    </vt:vector>
  </HeadingPairs>
  <TitlesOfParts>
    <vt:vector size="56" baseType="lpstr">
      <vt:lpstr>Arial</vt:lpstr>
      <vt:lpstr>Bebas Neue</vt:lpstr>
      <vt:lpstr>Book Antiqua</vt:lpstr>
      <vt:lpstr>Calibri</vt:lpstr>
      <vt:lpstr>Chau Philomene One</vt:lpstr>
      <vt:lpstr>Courier New</vt:lpstr>
      <vt:lpstr>Didact Gothic</vt:lpstr>
      <vt:lpstr>Lucida Sans</vt:lpstr>
      <vt:lpstr>MV Boli</vt:lpstr>
      <vt:lpstr>Patrick Hand</vt:lpstr>
      <vt:lpstr>Roboto</vt:lpstr>
      <vt:lpstr>Roboto Condensed Light</vt:lpstr>
      <vt:lpstr>Times New Roman</vt:lpstr>
      <vt:lpstr>Wingdings</vt:lpstr>
      <vt:lpstr>Wingdings 2</vt:lpstr>
      <vt:lpstr>Wingdings 3</vt:lpstr>
      <vt:lpstr>TP030006004</vt:lpstr>
      <vt:lpstr>Apex</vt:lpstr>
      <vt:lpstr>2_Office Theme</vt:lpstr>
      <vt:lpstr>Eco-Friendly School Center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Nguyên tắc thực hiện tích hợp GDATGT cho trẻ 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NHAN</dc:creator>
  <cp:lastModifiedBy>Nguyen Thi Doan Trang</cp:lastModifiedBy>
  <cp:revision>714</cp:revision>
  <cp:lastPrinted>2022-09-14T06:28:57Z</cp:lastPrinted>
  <dcterms:created xsi:type="dcterms:W3CDTF">2014-03-12T14:17:49Z</dcterms:created>
  <dcterms:modified xsi:type="dcterms:W3CDTF">2022-09-16T04:27:30Z</dcterms:modified>
</cp:coreProperties>
</file>